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handoutMasterIdLst>
    <p:handoutMasterId r:id="rId5"/>
  </p:handoutMasterIdLst>
  <p:sldIdLst>
    <p:sldId id="266" r:id="rId2"/>
    <p:sldId id="267" r:id="rId3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000000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FA7FB-EA08-0184-B933-DF26AEC84255}" v="6" dt="2025-12-02T02:42:41.053"/>
    <p1510:client id="{76132F11-08A9-59D4-F6CD-4423D6783350}" v="8" vWet="10" dt="2025-12-02T01:13:34.036"/>
    <p1510:client id="{EB95A40E-1EF1-6C41-9752-E50B66BF8F48}" v="284" dt="2025-12-02T23:36:49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ushi Jugran" userId="S::aarushij@buffalo.edu::cc511ac8-957d-4fa8-a7c1-9f9ed783130b" providerId="AD" clId="Web-{2BC3B608-D3C2-A508-C11D-2DC5DEF5A2E2}"/>
    <pc:docChg chg="modSld">
      <pc:chgData name="Aarushi Jugran" userId="S::aarushij@buffalo.edu::cc511ac8-957d-4fa8-a7c1-9f9ed783130b" providerId="AD" clId="Web-{2BC3B608-D3C2-A508-C11D-2DC5DEF5A2E2}" dt="2025-11-26T02:16:26.183" v="26" actId="1076"/>
      <pc:docMkLst>
        <pc:docMk/>
      </pc:docMkLst>
      <pc:sldChg chg="modSp">
        <pc:chgData name="Aarushi Jugran" userId="S::aarushij@buffalo.edu::cc511ac8-957d-4fa8-a7c1-9f9ed783130b" providerId="AD" clId="Web-{2BC3B608-D3C2-A508-C11D-2DC5DEF5A2E2}" dt="2025-11-26T02:16:26.183" v="26" actId="1076"/>
        <pc:sldMkLst>
          <pc:docMk/>
          <pc:sldMk cId="4096880257" sldId="265"/>
        </pc:sldMkLst>
      </pc:sldChg>
    </pc:docChg>
  </pc:docChgLst>
  <pc:docChgLst>
    <pc:chgData name="Aarushi Jugran" userId="S::aarushij@buffalo.edu::cc511ac8-957d-4fa8-a7c1-9f9ed783130b" providerId="AD" clId="Web-{AE928B98-093B-B215-BB4E-2644AA90F8CA}"/>
    <pc:docChg chg="modSld">
      <pc:chgData name="Aarushi Jugran" userId="S::aarushij@buffalo.edu::cc511ac8-957d-4fa8-a7c1-9f9ed783130b" providerId="AD" clId="Web-{AE928B98-093B-B215-BB4E-2644AA90F8CA}" dt="2025-11-26T01:37:25.102" v="11" actId="1076"/>
      <pc:docMkLst>
        <pc:docMk/>
      </pc:docMkLst>
      <pc:sldChg chg="delSp modSp">
        <pc:chgData name="Aarushi Jugran" userId="S::aarushij@buffalo.edu::cc511ac8-957d-4fa8-a7c1-9f9ed783130b" providerId="AD" clId="Web-{AE928B98-093B-B215-BB4E-2644AA90F8CA}" dt="2025-11-26T01:37:25.102" v="11" actId="1076"/>
        <pc:sldMkLst>
          <pc:docMk/>
          <pc:sldMk cId="4096880257" sldId="265"/>
        </pc:sldMkLst>
      </pc:sldChg>
    </pc:docChg>
  </pc:docChgLst>
  <pc:docChgLst>
    <pc:chgData name="Aarushi Jugran" userId="S::aarushij@buffalo.edu::cc511ac8-957d-4fa8-a7c1-9f9ed783130b" providerId="AD" clId="Web-{73928EBC-F5A0-3051-77C5-348FF45771B3}"/>
    <pc:docChg chg="modSld">
      <pc:chgData name="Aarushi Jugran" userId="S::aarushij@buffalo.edu::cc511ac8-957d-4fa8-a7c1-9f9ed783130b" providerId="AD" clId="Web-{73928EBC-F5A0-3051-77C5-348FF45771B3}" dt="2025-11-25T20:27:19.167" v="471" actId="1076"/>
      <pc:docMkLst>
        <pc:docMk/>
      </pc:docMkLst>
    </pc:docChg>
  </pc:docChgLst>
  <pc:docChgLst>
    <pc:chgData name="Harshal Patil" userId="S::hpatil2@buffalo.edu::1ad620dc-0c40-4592-bf5d-287c6dac61d7" providerId="AD" clId="Web-{19318E25-07F3-3603-D9C5-C2422DC6D955}"/>
    <pc:docChg chg="modSld">
      <pc:chgData name="Harshal Patil" userId="S::hpatil2@buffalo.edu::1ad620dc-0c40-4592-bf5d-287c6dac61d7" providerId="AD" clId="Web-{19318E25-07F3-3603-D9C5-C2422DC6D955}" dt="2025-11-29T23:09:45.901" v="0" actId="1076"/>
      <pc:docMkLst>
        <pc:docMk/>
      </pc:docMkLst>
      <pc:sldChg chg="modSp">
        <pc:chgData name="Harshal Patil" userId="S::hpatil2@buffalo.edu::1ad620dc-0c40-4592-bf5d-287c6dac61d7" providerId="AD" clId="Web-{19318E25-07F3-3603-D9C5-C2422DC6D955}" dt="2025-11-29T23:09:45.901" v="0" actId="1076"/>
        <pc:sldMkLst>
          <pc:docMk/>
          <pc:sldMk cId="4096880257" sldId="265"/>
        </pc:sldMkLst>
      </pc:sldChg>
    </pc:docChg>
  </pc:docChgLst>
  <pc:docChgLst>
    <pc:chgData name="Harshal Patil" userId="S::hpatil2@buffalo.edu::1ad620dc-0c40-4592-bf5d-287c6dac61d7" providerId="AD" clId="Web-{90B58C6D-D61A-F204-F26A-452380E28975}"/>
    <pc:docChg chg="addSld delSld modSld">
      <pc:chgData name="Harshal Patil" userId="S::hpatil2@buffalo.edu::1ad620dc-0c40-4592-bf5d-287c6dac61d7" providerId="AD" clId="Web-{90B58C6D-D61A-F204-F26A-452380E28975}" dt="2025-11-24T06:49:10.138" v="229"/>
      <pc:docMkLst>
        <pc:docMk/>
      </pc:docMkLst>
    </pc:docChg>
  </pc:docChgLst>
  <pc:docChgLst>
    <pc:chgData name="Aarushi Jugran" userId="S::aarushij@buffalo.edu::cc511ac8-957d-4fa8-a7c1-9f9ed783130b" providerId="AD" clId="Web-{E7E3FA3B-7787-AE3A-CAAF-640550C09FE7}"/>
    <pc:docChg chg="modSld">
      <pc:chgData name="Aarushi Jugran" userId="S::aarushij@buffalo.edu::cc511ac8-957d-4fa8-a7c1-9f9ed783130b" providerId="AD" clId="Web-{E7E3FA3B-7787-AE3A-CAAF-640550C09FE7}" dt="2025-11-25T06:23:18.580" v="249" actId="20577"/>
      <pc:docMkLst>
        <pc:docMk/>
      </pc:docMkLst>
    </pc:docChg>
  </pc:docChgLst>
  <pc:docChgLst>
    <pc:chgData name="Aarushi Jugran" userId="S::aarushij@buffalo.edu::cc511ac8-957d-4fa8-a7c1-9f9ed783130b" providerId="AD" clId="Web-{049C29C9-A6BD-89FB-6F2B-1D63EB935435}"/>
    <pc:docChg chg="modSld">
      <pc:chgData name="Aarushi Jugran" userId="S::aarushij@buffalo.edu::cc511ac8-957d-4fa8-a7c1-9f9ed783130b" providerId="AD" clId="Web-{049C29C9-A6BD-89FB-6F2B-1D63EB935435}" dt="2025-11-25T02:22:45.318" v="186"/>
      <pc:docMkLst>
        <pc:docMk/>
      </pc:docMkLst>
    </pc:docChg>
  </pc:docChgLst>
  <pc:docChgLst>
    <pc:chgData name="Avipsa Bhujabal" userId="S::avipsabh@buffalo.edu::9face2cf-1f95-4ea5-9572-b25f7ae8453f" providerId="AD" clId="Web-{0F68525D-9033-6C07-3F02-8076F463D698}"/>
    <pc:docChg chg="modSld">
      <pc:chgData name="Avipsa Bhujabal" userId="S::avipsabh@buffalo.edu::9face2cf-1f95-4ea5-9572-b25f7ae8453f" providerId="AD" clId="Web-{0F68525D-9033-6C07-3F02-8076F463D698}" dt="2025-11-25T19:08:40.541" v="274" actId="1076"/>
      <pc:docMkLst>
        <pc:docMk/>
      </pc:docMkLst>
    </pc:docChg>
  </pc:docChgLst>
  <pc:docChgLst>
    <pc:chgData name="Aarushi Jugran" userId="S::aarushij@buffalo.edu::cc511ac8-957d-4fa8-a7c1-9f9ed783130b" providerId="AD" clId="Web-{53FFA7FB-EA08-0184-B933-DF26AEC84255}"/>
    <pc:docChg chg="modSld">
      <pc:chgData name="Aarushi Jugran" userId="S::aarushij@buffalo.edu::cc511ac8-957d-4fa8-a7c1-9f9ed783130b" providerId="AD" clId="Web-{53FFA7FB-EA08-0184-B933-DF26AEC84255}" dt="2025-12-02T02:42:36.459" v="1" actId="20577"/>
      <pc:docMkLst>
        <pc:docMk/>
      </pc:docMkLst>
      <pc:sldChg chg="modSp">
        <pc:chgData name="Aarushi Jugran" userId="S::aarushij@buffalo.edu::cc511ac8-957d-4fa8-a7c1-9f9ed783130b" providerId="AD" clId="Web-{53FFA7FB-EA08-0184-B933-DF26AEC84255}" dt="2025-12-02T02:42:36.459" v="1" actId="20577"/>
        <pc:sldMkLst>
          <pc:docMk/>
          <pc:sldMk cId="646340142" sldId="266"/>
        </pc:sldMkLst>
        <pc:spChg chg="mod">
          <ac:chgData name="Aarushi Jugran" userId="S::aarushij@buffalo.edu::cc511ac8-957d-4fa8-a7c1-9f9ed783130b" providerId="AD" clId="Web-{53FFA7FB-EA08-0184-B933-DF26AEC84255}" dt="2025-12-02T02:42:36.459" v="1" actId="20577"/>
          <ac:spMkLst>
            <pc:docMk/>
            <pc:sldMk cId="646340142" sldId="266"/>
            <ac:spMk id="8" creationId="{FD24D9A5-E439-6C22-FED7-557EE7706248}"/>
          </ac:spMkLst>
        </pc:spChg>
      </pc:sldChg>
    </pc:docChg>
  </pc:docChgLst>
  <pc:docChgLst>
    <pc:chgData name="Avipsa Bhujabal" userId="S::avipsabh@buffalo.edu::9face2cf-1f95-4ea5-9572-b25f7ae8453f" providerId="AD" clId="Web-{A34B9076-1AB7-55F8-E99A-19958F26208F}"/>
    <pc:docChg chg="modSld">
      <pc:chgData name="Avipsa Bhujabal" userId="S::avipsabh@buffalo.edu::9face2cf-1f95-4ea5-9572-b25f7ae8453f" providerId="AD" clId="Web-{A34B9076-1AB7-55F8-E99A-19958F26208F}" dt="2025-11-25T16:55:34.648" v="351" actId="1076"/>
      <pc:docMkLst>
        <pc:docMk/>
      </pc:docMkLst>
    </pc:docChg>
  </pc:docChgLst>
  <pc:docChgLst>
    <pc:chgData name="Aarushi Jugran" userId="S::aarushij@buffalo.edu::cc511ac8-957d-4fa8-a7c1-9f9ed783130b" providerId="AD" clId="Web-{2B8BA8B5-91F3-8186-8234-26817E9B92E4}"/>
    <pc:docChg chg="modSld">
      <pc:chgData name="Aarushi Jugran" userId="S::aarushij@buffalo.edu::cc511ac8-957d-4fa8-a7c1-9f9ed783130b" providerId="AD" clId="Web-{2B8BA8B5-91F3-8186-8234-26817E9B92E4}" dt="2025-11-25T06:02:11.609" v="226"/>
      <pc:docMkLst>
        <pc:docMk/>
      </pc:docMkLst>
    </pc:docChg>
  </pc:docChgLst>
  <pc:docChgLst>
    <pc:chgData name="Harshal Patil" userId="1ad620dc-0c40-4592-bf5d-287c6dac61d7" providerId="ADAL" clId="{EB95A40E-1EF1-6C41-9752-E50B66BF8F48}"/>
    <pc:docChg chg="undo custSel addSld delSld modSld sldOrd">
      <pc:chgData name="Harshal Patil" userId="1ad620dc-0c40-4592-bf5d-287c6dac61d7" providerId="ADAL" clId="{EB95A40E-1EF1-6C41-9752-E50B66BF8F48}" dt="2025-12-02T23:36:49.560" v="4927" actId="207"/>
      <pc:docMkLst>
        <pc:docMk/>
      </pc:docMkLst>
      <pc:sldChg chg="addSp delSp modSp add del mod ord">
        <pc:chgData name="Harshal Patil" userId="1ad620dc-0c40-4592-bf5d-287c6dac61d7" providerId="ADAL" clId="{EB95A40E-1EF1-6C41-9752-E50B66BF8F48}" dt="2025-12-02T02:58:30.592" v="3493" actId="2696"/>
        <pc:sldMkLst>
          <pc:docMk/>
          <pc:sldMk cId="4096880257" sldId="265"/>
        </pc:sldMkLst>
      </pc:sldChg>
      <pc:sldChg chg="addSp delSp modSp add mod setBg">
        <pc:chgData name="Harshal Patil" userId="1ad620dc-0c40-4592-bf5d-287c6dac61d7" providerId="ADAL" clId="{EB95A40E-1EF1-6C41-9752-E50B66BF8F48}" dt="2025-12-02T23:32:18.081" v="4911" actId="20577"/>
        <pc:sldMkLst>
          <pc:docMk/>
          <pc:sldMk cId="646340142" sldId="266"/>
        </pc:sldMkLst>
        <pc:spChg chg="mod">
          <ac:chgData name="Harshal Patil" userId="1ad620dc-0c40-4592-bf5d-287c6dac61d7" providerId="ADAL" clId="{EB95A40E-1EF1-6C41-9752-E50B66BF8F48}" dt="2025-12-02T02:19:36.984" v="3299" actId="1076"/>
          <ac:spMkLst>
            <pc:docMk/>
            <pc:sldMk cId="646340142" sldId="266"/>
            <ac:spMk id="2" creationId="{31D7A75E-FC6F-5236-886A-EDBED6C9E207}"/>
          </ac:spMkLst>
        </pc:spChg>
        <pc:spChg chg="mod">
          <ac:chgData name="Harshal Patil" userId="1ad620dc-0c40-4592-bf5d-287c6dac61d7" providerId="ADAL" clId="{EB95A40E-1EF1-6C41-9752-E50B66BF8F48}" dt="2025-12-02T23:14:04.274" v="4670" actId="1076"/>
          <ac:spMkLst>
            <pc:docMk/>
            <pc:sldMk cId="646340142" sldId="266"/>
            <ac:spMk id="3" creationId="{9D6115D1-85F2-F46C-3FEE-E0CD4185030F}"/>
          </ac:spMkLst>
        </pc:spChg>
        <pc:spChg chg="mod">
          <ac:chgData name="Harshal Patil" userId="1ad620dc-0c40-4592-bf5d-287c6dac61d7" providerId="ADAL" clId="{EB95A40E-1EF1-6C41-9752-E50B66BF8F48}" dt="2025-12-02T00:07:48.880" v="3031" actId="1076"/>
          <ac:spMkLst>
            <pc:docMk/>
            <pc:sldMk cId="646340142" sldId="266"/>
            <ac:spMk id="4" creationId="{9F8CBECA-B9D3-B0B9-12E0-C06A82ED95F5}"/>
          </ac:spMkLst>
        </pc:spChg>
        <pc:spChg chg="add del mod">
          <ac:chgData name="Harshal Patil" userId="1ad620dc-0c40-4592-bf5d-287c6dac61d7" providerId="ADAL" clId="{EB95A40E-1EF1-6C41-9752-E50B66BF8F48}" dt="2025-12-02T23:04:03.746" v="3978" actId="478"/>
          <ac:spMkLst>
            <pc:docMk/>
            <pc:sldMk cId="646340142" sldId="266"/>
            <ac:spMk id="5" creationId="{AB591E37-64B5-E4A2-DBE4-C9FB75C57852}"/>
          </ac:spMkLst>
        </pc:spChg>
        <pc:spChg chg="add del mod">
          <ac:chgData name="Harshal Patil" userId="1ad620dc-0c40-4592-bf5d-287c6dac61d7" providerId="ADAL" clId="{EB95A40E-1EF1-6C41-9752-E50B66BF8F48}" dt="2025-12-02T23:02:53.795" v="3498"/>
          <ac:spMkLst>
            <pc:docMk/>
            <pc:sldMk cId="646340142" sldId="266"/>
            <ac:spMk id="6" creationId="{457D204F-9B2E-1F19-5417-181700F4B673}"/>
          </ac:spMkLst>
        </pc:spChg>
        <pc:spChg chg="del mod">
          <ac:chgData name="Harshal Patil" userId="1ad620dc-0c40-4592-bf5d-287c6dac61d7" providerId="ADAL" clId="{EB95A40E-1EF1-6C41-9752-E50B66BF8F48}" dt="2025-12-01T22:39:05.274" v="2985" actId="478"/>
          <ac:spMkLst>
            <pc:docMk/>
            <pc:sldMk cId="646340142" sldId="266"/>
            <ac:spMk id="6" creationId="{8A0E5513-4F66-9126-BAA3-F3CB081B759B}"/>
          </ac:spMkLst>
        </pc:spChg>
        <pc:spChg chg="mod">
          <ac:chgData name="Harshal Patil" userId="1ad620dc-0c40-4592-bf5d-287c6dac61d7" providerId="ADAL" clId="{EB95A40E-1EF1-6C41-9752-E50B66BF8F48}" dt="2025-12-01T22:17:01.099" v="2956" actId="20577"/>
          <ac:spMkLst>
            <pc:docMk/>
            <pc:sldMk cId="646340142" sldId="266"/>
            <ac:spMk id="8" creationId="{FD24D9A5-E439-6C22-FED7-557EE7706248}"/>
          </ac:spMkLst>
        </pc:spChg>
        <pc:spChg chg="del mod">
          <ac:chgData name="Harshal Patil" userId="1ad620dc-0c40-4592-bf5d-287c6dac61d7" providerId="ADAL" clId="{EB95A40E-1EF1-6C41-9752-E50B66BF8F48}" dt="2025-12-01T23:45:43.632" v="2990" actId="478"/>
          <ac:spMkLst>
            <pc:docMk/>
            <pc:sldMk cId="646340142" sldId="266"/>
            <ac:spMk id="11" creationId="{BBE8F24E-EAE0-DCA2-6720-0329E0E92F9D}"/>
          </ac:spMkLst>
        </pc:spChg>
        <pc:spChg chg="add del mod">
          <ac:chgData name="Harshal Patil" userId="1ad620dc-0c40-4592-bf5d-287c6dac61d7" providerId="ADAL" clId="{EB95A40E-1EF1-6C41-9752-E50B66BF8F48}" dt="2025-12-02T23:03:46.843" v="3977"/>
          <ac:spMkLst>
            <pc:docMk/>
            <pc:sldMk cId="646340142" sldId="266"/>
            <ac:spMk id="11" creationId="{D8FD7ACB-5B1E-F839-3E90-066645D8C9AB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13" creationId="{D527F30E-5E58-D216-B1B9-2710BE0AEEE0}"/>
          </ac:spMkLst>
        </pc:spChg>
        <pc:spChg chg="add del mod">
          <ac:chgData name="Harshal Patil" userId="1ad620dc-0c40-4592-bf5d-287c6dac61d7" providerId="ADAL" clId="{EB95A40E-1EF1-6C41-9752-E50B66BF8F48}" dt="2025-12-02T23:04:48.514" v="3997" actId="478"/>
          <ac:spMkLst>
            <pc:docMk/>
            <pc:sldMk cId="646340142" sldId="266"/>
            <ac:spMk id="13" creationId="{DA7A7AE1-A419-64DE-C2CB-E4A3D18F8477}"/>
          </ac:spMkLst>
        </pc:spChg>
        <pc:spChg chg="del">
          <ac:chgData name="Harshal Patil" userId="1ad620dc-0c40-4592-bf5d-287c6dac61d7" providerId="ADAL" clId="{EB95A40E-1EF1-6C41-9752-E50B66BF8F48}" dt="2025-12-02T00:42:16.719" v="3145" actId="478"/>
          <ac:spMkLst>
            <pc:docMk/>
            <pc:sldMk cId="646340142" sldId="266"/>
            <ac:spMk id="16" creationId="{1F390968-82C4-C19F-2E36-8097DA460EFA}"/>
          </ac:spMkLst>
        </pc:spChg>
        <pc:spChg chg="del mod">
          <ac:chgData name="Harshal Patil" userId="1ad620dc-0c40-4592-bf5d-287c6dac61d7" providerId="ADAL" clId="{EB95A40E-1EF1-6C41-9752-E50B66BF8F48}" dt="2025-12-02T02:31:45.361" v="3342" actId="478"/>
          <ac:spMkLst>
            <pc:docMk/>
            <pc:sldMk cId="646340142" sldId="266"/>
            <ac:spMk id="17" creationId="{2BE5258C-FC09-A7E8-BE2D-996CB2BCA047}"/>
          </ac:spMkLst>
        </pc:spChg>
        <pc:spChg chg="del mod">
          <ac:chgData name="Harshal Patil" userId="1ad620dc-0c40-4592-bf5d-287c6dac61d7" providerId="ADAL" clId="{EB95A40E-1EF1-6C41-9752-E50B66BF8F48}" dt="2025-12-01T22:39:02.779" v="2983" actId="478"/>
          <ac:spMkLst>
            <pc:docMk/>
            <pc:sldMk cId="646340142" sldId="266"/>
            <ac:spMk id="18" creationId="{D857AAD7-D81C-090A-8037-8265EE11BFF2}"/>
          </ac:spMkLst>
        </pc:spChg>
        <pc:spChg chg="mod">
          <ac:chgData name="Harshal Patil" userId="1ad620dc-0c40-4592-bf5d-287c6dac61d7" providerId="ADAL" clId="{EB95A40E-1EF1-6C41-9752-E50B66BF8F48}" dt="2025-12-02T01:32:31.901" v="3259" actId="1076"/>
          <ac:spMkLst>
            <pc:docMk/>
            <pc:sldMk cId="646340142" sldId="266"/>
            <ac:spMk id="19" creationId="{25471A72-F1B2-C584-4BC2-38557E573A60}"/>
          </ac:spMkLst>
        </pc:spChg>
        <pc:spChg chg="mod">
          <ac:chgData name="Harshal Patil" userId="1ad620dc-0c40-4592-bf5d-287c6dac61d7" providerId="ADAL" clId="{EB95A40E-1EF1-6C41-9752-E50B66BF8F48}" dt="2025-12-01T23:48:18.053" v="3009" actId="207"/>
          <ac:spMkLst>
            <pc:docMk/>
            <pc:sldMk cId="646340142" sldId="266"/>
            <ac:spMk id="21" creationId="{7F3C0317-F180-9053-A93A-F82A556F9192}"/>
          </ac:spMkLst>
        </pc:spChg>
        <pc:spChg chg="mod">
          <ac:chgData name="Harshal Patil" userId="1ad620dc-0c40-4592-bf5d-287c6dac61d7" providerId="ADAL" clId="{EB95A40E-1EF1-6C41-9752-E50B66BF8F48}" dt="2025-12-02T02:32:48.567" v="3361" actId="1076"/>
          <ac:spMkLst>
            <pc:docMk/>
            <pc:sldMk cId="646340142" sldId="266"/>
            <ac:spMk id="22" creationId="{1283454C-A197-C129-1DBA-3973E909277B}"/>
          </ac:spMkLst>
        </pc:spChg>
        <pc:spChg chg="mod">
          <ac:chgData name="Harshal Patil" userId="1ad620dc-0c40-4592-bf5d-287c6dac61d7" providerId="ADAL" clId="{EB95A40E-1EF1-6C41-9752-E50B66BF8F48}" dt="2025-12-01T23:48:13.551" v="3008" actId="20577"/>
          <ac:spMkLst>
            <pc:docMk/>
            <pc:sldMk cId="646340142" sldId="266"/>
            <ac:spMk id="23" creationId="{98034B23-A896-230F-A44F-77D9CC85793B}"/>
          </ac:spMkLst>
        </pc:spChg>
        <pc:spChg chg="add del">
          <ac:chgData name="Harshal Patil" userId="1ad620dc-0c40-4592-bf5d-287c6dac61d7" providerId="ADAL" clId="{EB95A40E-1EF1-6C41-9752-E50B66BF8F48}" dt="2025-12-01T22:15:32.350" v="2923" actId="22"/>
          <ac:spMkLst>
            <pc:docMk/>
            <pc:sldMk cId="646340142" sldId="266"/>
            <ac:spMk id="31" creationId="{6A723D2E-3D59-D6DF-98DB-1158FA4E7C42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33" creationId="{21FCBDC6-DF92-E9BF-2C37-7734396B3B73}"/>
          </ac:spMkLst>
        </pc:spChg>
        <pc:spChg chg="mod">
          <ac:chgData name="Harshal Patil" userId="1ad620dc-0c40-4592-bf5d-287c6dac61d7" providerId="ADAL" clId="{EB95A40E-1EF1-6C41-9752-E50B66BF8F48}" dt="2025-12-02T01:31:08.060" v="3258" actId="404"/>
          <ac:spMkLst>
            <pc:docMk/>
            <pc:sldMk cId="646340142" sldId="266"/>
            <ac:spMk id="35" creationId="{9CB2993A-9764-8C87-869A-CFEE5EEBF434}"/>
          </ac:spMkLst>
        </pc:spChg>
        <pc:spChg chg="add del mod">
          <ac:chgData name="Harshal Patil" userId="1ad620dc-0c40-4592-bf5d-287c6dac61d7" providerId="ADAL" clId="{EB95A40E-1EF1-6C41-9752-E50B66BF8F48}" dt="2025-12-02T23:12:14.820" v="4656" actId="478"/>
          <ac:spMkLst>
            <pc:docMk/>
            <pc:sldMk cId="646340142" sldId="266"/>
            <ac:spMk id="40" creationId="{BB5CDC7B-B2E5-CAF0-628E-E6F2443546E3}"/>
          </ac:spMkLst>
        </pc:spChg>
        <pc:spChg chg="add del mod">
          <ac:chgData name="Harshal Patil" userId="1ad620dc-0c40-4592-bf5d-287c6dac61d7" providerId="ADAL" clId="{EB95A40E-1EF1-6C41-9752-E50B66BF8F48}" dt="2025-12-02T23:15:33.883" v="4690" actId="478"/>
          <ac:spMkLst>
            <pc:docMk/>
            <pc:sldMk cId="646340142" sldId="266"/>
            <ac:spMk id="42" creationId="{A838A805-A4A6-FF7D-6852-D2D8B5203A47}"/>
          </ac:spMkLst>
        </pc:spChg>
        <pc:spChg chg="add del mod">
          <ac:chgData name="Harshal Patil" userId="1ad620dc-0c40-4592-bf5d-287c6dac61d7" providerId="ADAL" clId="{EB95A40E-1EF1-6C41-9752-E50B66BF8F48}" dt="2025-12-02T23:11:17.013" v="4054"/>
          <ac:spMkLst>
            <pc:docMk/>
            <pc:sldMk cId="646340142" sldId="266"/>
            <ac:spMk id="43" creationId="{B669DE6A-580E-A8C7-FF4A-B3BF8BB0ABE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3" creationId="{EA3F66D0-58D4-ACE4-C124-7714DAE2DC3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4" creationId="{44A8D9E9-D427-6292-4CAD-FFBAC6297DB1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6" creationId="{6E263E2D-3829-CD22-6A08-7753B35FDCD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7" creationId="{14764830-5109-1202-A41A-E697F979332F}"/>
          </ac:spMkLst>
        </pc:spChg>
        <pc:spChg chg="add del mod">
          <ac:chgData name="Harshal Patil" userId="1ad620dc-0c40-4592-bf5d-287c6dac61d7" providerId="ADAL" clId="{EB95A40E-1EF1-6C41-9752-E50B66BF8F48}" dt="2025-12-02T23:15:36.608" v="4694"/>
          <ac:spMkLst>
            <pc:docMk/>
            <pc:sldMk cId="646340142" sldId="266"/>
            <ac:spMk id="51" creationId="{55DDA15C-CBDC-42A9-0632-5695EB685110}"/>
          </ac:spMkLst>
        </pc:spChg>
        <pc:spChg chg="add del">
          <ac:chgData name="Harshal Patil" userId="1ad620dc-0c40-4592-bf5d-287c6dac61d7" providerId="ADAL" clId="{EB95A40E-1EF1-6C41-9752-E50B66BF8F48}" dt="2025-12-02T00:27:13.931" v="3066" actId="22"/>
          <ac:spMkLst>
            <pc:docMk/>
            <pc:sldMk cId="646340142" sldId="266"/>
            <ac:spMk id="52" creationId="{D2ED7CE2-FBBF-9B35-3866-135B67A23F41}"/>
          </ac:spMkLst>
        </pc:spChg>
        <pc:spChg chg="add mod">
          <ac:chgData name="Harshal Patil" userId="1ad620dc-0c40-4592-bf5d-287c6dac61d7" providerId="ADAL" clId="{EB95A40E-1EF1-6C41-9752-E50B66BF8F48}" dt="2025-12-02T01:14:01.166" v="3253" actId="1076"/>
          <ac:spMkLst>
            <pc:docMk/>
            <pc:sldMk cId="646340142" sldId="266"/>
            <ac:spMk id="57" creationId="{7CD162E4-4D27-CA0B-902B-B83DA0EA86DD}"/>
          </ac:spMkLst>
        </pc:spChg>
        <pc:spChg chg="add mod">
          <ac:chgData name="Harshal Patil" userId="1ad620dc-0c40-4592-bf5d-287c6dac61d7" providerId="ADAL" clId="{EB95A40E-1EF1-6C41-9752-E50B66BF8F48}" dt="2025-12-02T02:19:32.725" v="3298" actId="1076"/>
          <ac:spMkLst>
            <pc:docMk/>
            <pc:sldMk cId="646340142" sldId="266"/>
            <ac:spMk id="58" creationId="{BF53B171-AC67-8075-34EC-0187D66E8895}"/>
          </ac:spMkLst>
        </pc:spChg>
        <pc:spChg chg="add mod">
          <ac:chgData name="Harshal Patil" userId="1ad620dc-0c40-4592-bf5d-287c6dac61d7" providerId="ADAL" clId="{EB95A40E-1EF1-6C41-9752-E50B66BF8F48}" dt="2025-12-02T00:35:05.817" v="3108"/>
          <ac:spMkLst>
            <pc:docMk/>
            <pc:sldMk cId="646340142" sldId="266"/>
            <ac:spMk id="59" creationId="{A454ED95-0B65-B4AC-E541-95D1F6C1D872}"/>
          </ac:spMkLst>
        </pc:spChg>
        <pc:spChg chg="del mod">
          <ac:chgData name="Harshal Patil" userId="1ad620dc-0c40-4592-bf5d-287c6dac61d7" providerId="ADAL" clId="{EB95A40E-1EF1-6C41-9752-E50B66BF8F48}" dt="2025-12-02T00:08:02.695" v="3037" actId="478"/>
          <ac:spMkLst>
            <pc:docMk/>
            <pc:sldMk cId="646340142" sldId="266"/>
            <ac:spMk id="60" creationId="{084C50BF-10B9-D17E-8CB9-11E2C206C4FF}"/>
          </ac:spMkLst>
        </pc:spChg>
        <pc:spChg chg="del">
          <ac:chgData name="Harshal Patil" userId="1ad620dc-0c40-4592-bf5d-287c6dac61d7" providerId="ADAL" clId="{EB95A40E-1EF1-6C41-9752-E50B66BF8F48}" dt="2025-12-02T00:08:00.183" v="3035" actId="478"/>
          <ac:spMkLst>
            <pc:docMk/>
            <pc:sldMk cId="646340142" sldId="266"/>
            <ac:spMk id="61" creationId="{A6009225-8531-3662-1CC2-F28A9B27D27C}"/>
          </ac:spMkLst>
        </pc:spChg>
        <pc:spChg chg="add mod">
          <ac:chgData name="Harshal Patil" userId="1ad620dc-0c40-4592-bf5d-287c6dac61d7" providerId="ADAL" clId="{EB95A40E-1EF1-6C41-9752-E50B66BF8F48}" dt="2025-12-02T23:32:18.081" v="4911" actId="20577"/>
          <ac:spMkLst>
            <pc:docMk/>
            <pc:sldMk cId="646340142" sldId="266"/>
            <ac:spMk id="61" creationId="{E2339B8F-134D-866E-8723-057ED429B778}"/>
          </ac:spMkLst>
        </pc:spChg>
        <pc:spChg chg="add mod">
          <ac:chgData name="Harshal Patil" userId="1ad620dc-0c40-4592-bf5d-287c6dac61d7" providerId="ADAL" clId="{EB95A40E-1EF1-6C41-9752-E50B66BF8F48}" dt="2025-12-02T00:38:56.250" v="3131" actId="20577"/>
          <ac:spMkLst>
            <pc:docMk/>
            <pc:sldMk cId="646340142" sldId="266"/>
            <ac:spMk id="62" creationId="{4542DC04-FB6A-226E-69C9-08771EE63A2C}"/>
          </ac:spMkLst>
        </pc:spChg>
        <pc:spChg chg="add mod">
          <ac:chgData name="Harshal Patil" userId="1ad620dc-0c40-4592-bf5d-287c6dac61d7" providerId="ADAL" clId="{EB95A40E-1EF1-6C41-9752-E50B66BF8F48}" dt="2025-12-02T00:42:06.366" v="3143"/>
          <ac:spMkLst>
            <pc:docMk/>
            <pc:sldMk cId="646340142" sldId="266"/>
            <ac:spMk id="63" creationId="{0BFC7A9C-09BF-5677-EC0F-6C2711883F05}"/>
          </ac:spMkLst>
        </pc:spChg>
        <pc:spChg chg="del mod">
          <ac:chgData name="Harshal Patil" userId="1ad620dc-0c40-4592-bf5d-287c6dac61d7" providerId="ADAL" clId="{EB95A40E-1EF1-6C41-9752-E50B66BF8F48}" dt="2025-12-02T00:38:53.383" v="3129" actId="478"/>
          <ac:spMkLst>
            <pc:docMk/>
            <pc:sldMk cId="646340142" sldId="266"/>
            <ac:spMk id="135" creationId="{54D4207A-90CE-842D-55B4-9B480D599261}"/>
          </ac:spMkLst>
        </pc:spChg>
        <pc:spChg chg="del mod">
          <ac:chgData name="Harshal Patil" userId="1ad620dc-0c40-4592-bf5d-287c6dac61d7" providerId="ADAL" clId="{EB95A40E-1EF1-6C41-9752-E50B66BF8F48}" dt="2025-12-01T22:17:57.835" v="2960" actId="478"/>
          <ac:spMkLst>
            <pc:docMk/>
            <pc:sldMk cId="646340142" sldId="266"/>
            <ac:spMk id="137" creationId="{C212D204-9D54-965F-FE5B-AAF74AABED80}"/>
          </ac:spMkLst>
        </pc:spChg>
        <pc:spChg chg="mod">
          <ac:chgData name="Harshal Patil" userId="1ad620dc-0c40-4592-bf5d-287c6dac61d7" providerId="ADAL" clId="{EB95A40E-1EF1-6C41-9752-E50B66BF8F48}" dt="2025-12-02T01:34:22.054" v="3293" actId="1036"/>
          <ac:spMkLst>
            <pc:docMk/>
            <pc:sldMk cId="646340142" sldId="266"/>
            <ac:spMk id="145" creationId="{3BF3AC6A-0ECE-00FF-E119-12E5EB83F6A6}"/>
          </ac:spMkLst>
        </pc:spChg>
        <pc:spChg chg="del mod">
          <ac:chgData name="Harshal Patil" userId="1ad620dc-0c40-4592-bf5d-287c6dac61d7" providerId="ADAL" clId="{EB95A40E-1EF1-6C41-9752-E50B66BF8F48}" dt="2025-12-02T02:29:00.272" v="3323" actId="478"/>
          <ac:spMkLst>
            <pc:docMk/>
            <pc:sldMk cId="646340142" sldId="266"/>
            <ac:spMk id="147" creationId="{AD70EADA-2D0A-1770-F989-E7B06378155D}"/>
          </ac:spMkLst>
        </pc:spChg>
        <pc:spChg chg="mod">
          <ac:chgData name="Harshal Patil" userId="1ad620dc-0c40-4592-bf5d-287c6dac61d7" providerId="ADAL" clId="{EB95A40E-1EF1-6C41-9752-E50B66BF8F48}" dt="2025-12-01T22:23:12.954" v="2979" actId="20577"/>
          <ac:spMkLst>
            <pc:docMk/>
            <pc:sldMk cId="646340142" sldId="266"/>
            <ac:spMk id="153" creationId="{0539B289-965A-E916-7EFB-7C0EB679CA21}"/>
          </ac:spMkLst>
        </pc:spChg>
        <pc:spChg chg="mod">
          <ac:chgData name="Harshal Patil" userId="1ad620dc-0c40-4592-bf5d-287c6dac61d7" providerId="ADAL" clId="{EB95A40E-1EF1-6C41-9752-E50B66BF8F48}" dt="2025-12-02T02:57:03.826" v="3488" actId="1076"/>
          <ac:spMkLst>
            <pc:docMk/>
            <pc:sldMk cId="646340142" sldId="266"/>
            <ac:spMk id="154" creationId="{B00B70F7-D936-E3F9-0D32-6C153D3F7E68}"/>
          </ac:spMkLst>
        </pc:spChg>
        <pc:spChg chg="add del mod">
          <ac:chgData name="Harshal Patil" userId="1ad620dc-0c40-4592-bf5d-287c6dac61d7" providerId="ADAL" clId="{EB95A40E-1EF1-6C41-9752-E50B66BF8F48}" dt="2025-12-02T00:46:11.971" v="3209" actId="478"/>
          <ac:spMkLst>
            <pc:docMk/>
            <pc:sldMk cId="646340142" sldId="266"/>
            <ac:spMk id="4096" creationId="{F3127C8B-96DB-8BC6-DF90-09805A1B6C1D}"/>
          </ac:spMkLst>
        </pc:spChg>
        <pc:spChg chg="add mod">
          <ac:chgData name="Harshal Patil" userId="1ad620dc-0c40-4592-bf5d-287c6dac61d7" providerId="ADAL" clId="{EB95A40E-1EF1-6C41-9752-E50B66BF8F48}" dt="2025-12-02T23:10:41.698" v="4044" actId="1076"/>
          <ac:spMkLst>
            <pc:docMk/>
            <pc:sldMk cId="646340142" sldId="266"/>
            <ac:spMk id="4097" creationId="{311E811B-B0FC-EE31-E5DC-CEDAFF3B7257}"/>
          </ac:spMkLst>
        </pc:spChg>
        <pc:grpChg chg="add mod">
          <ac:chgData name="Harshal Patil" userId="1ad620dc-0c40-4592-bf5d-287c6dac61d7" providerId="ADAL" clId="{EB95A40E-1EF1-6C41-9752-E50B66BF8F48}" dt="2025-12-02T01:35:24.395" v="3295" actId="1076"/>
          <ac:grpSpMkLst>
            <pc:docMk/>
            <pc:sldMk cId="646340142" sldId="266"/>
            <ac:grpSpMk id="4116" creationId="{1B84CB00-C1AF-ACE5-AA00-51C17351887E}"/>
          </ac:grpSpMkLst>
        </pc:grpChg>
        <pc:grpChg chg="add mod">
          <ac:chgData name="Harshal Patil" userId="1ad620dc-0c40-4592-bf5d-287c6dac61d7" providerId="ADAL" clId="{EB95A40E-1EF1-6C41-9752-E50B66BF8F48}" dt="2025-12-02T02:33:41.125" v="3423" actId="1035"/>
          <ac:grpSpMkLst>
            <pc:docMk/>
            <pc:sldMk cId="646340142" sldId="266"/>
            <ac:grpSpMk id="4117" creationId="{E6E994D7-63D7-123B-4C89-ED58F7433071}"/>
          </ac:grpSpMkLst>
        </pc:grpChg>
        <pc:grpChg chg="add mod">
          <ac:chgData name="Harshal Patil" userId="1ad620dc-0c40-4592-bf5d-287c6dac61d7" providerId="ADAL" clId="{EB95A40E-1EF1-6C41-9752-E50B66BF8F48}" dt="2025-12-02T02:57:03.826" v="3488" actId="1076"/>
          <ac:grpSpMkLst>
            <pc:docMk/>
            <pc:sldMk cId="646340142" sldId="266"/>
            <ac:grpSpMk id="4118" creationId="{55AAEEAA-2C14-9D20-321D-960E8239AD73}"/>
          </ac:grpSpMkLst>
        </pc:grpChg>
        <pc:grpChg chg="add mod">
          <ac:chgData name="Harshal Patil" userId="1ad620dc-0c40-4592-bf5d-287c6dac61d7" providerId="ADAL" clId="{EB95A40E-1EF1-6C41-9752-E50B66BF8F48}" dt="2025-12-02T23:13:50.299" v="4666" actId="1076"/>
          <ac:grpSpMkLst>
            <pc:docMk/>
            <pc:sldMk cId="646340142" sldId="266"/>
            <ac:grpSpMk id="4120" creationId="{DB06D831-94B6-8CE0-E2AF-9C92C54C6F64}"/>
          </ac:grpSpMkLst>
        </pc:grpChg>
        <pc:grpChg chg="add mod">
          <ac:chgData name="Harshal Patil" userId="1ad620dc-0c40-4592-bf5d-287c6dac61d7" providerId="ADAL" clId="{EB95A40E-1EF1-6C41-9752-E50B66BF8F48}" dt="2025-12-02T02:57:03.826" v="3488" actId="1076"/>
          <ac:grpSpMkLst>
            <pc:docMk/>
            <pc:sldMk cId="646340142" sldId="266"/>
            <ac:grpSpMk id="4125" creationId="{AAEFDACF-A477-2DBF-39D1-2E166E909773}"/>
          </ac:grpSpMkLst>
        </pc:grp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7" creationId="{FC7B4DB8-B3F6-43AA-015B-895E8BCC24A4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9" creationId="{6D2B1B2E-8D3E-7B0F-6A66-2AB2EA9427E6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10" creationId="{6DD62F1A-C4A1-20CF-6C1F-DB518436A06B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12" creationId="{A0E2070C-E5C9-ADEF-C88A-B4D030A73439}"/>
          </ac:picMkLst>
        </pc:picChg>
        <pc:picChg chg="add del mod">
          <ac:chgData name="Harshal Patil" userId="1ad620dc-0c40-4592-bf5d-287c6dac61d7" providerId="ADAL" clId="{EB95A40E-1EF1-6C41-9752-E50B66BF8F48}" dt="2025-12-02T23:05:38.766" v="4004" actId="478"/>
          <ac:picMkLst>
            <pc:docMk/>
            <pc:sldMk cId="646340142" sldId="266"/>
            <ac:picMk id="17" creationId="{C9A7E650-43D1-C0BE-C457-26648396AD91}"/>
          </ac:picMkLst>
        </pc:picChg>
        <pc:picChg chg="del mod">
          <ac:chgData name="Harshal Patil" userId="1ad620dc-0c40-4592-bf5d-287c6dac61d7" providerId="ADAL" clId="{EB95A40E-1EF1-6C41-9752-E50B66BF8F48}" dt="2025-12-02T02:31:43.705" v="3341" actId="478"/>
          <ac:picMkLst>
            <pc:docMk/>
            <pc:sldMk cId="646340142" sldId="266"/>
            <ac:picMk id="20" creationId="{7BC1821F-ABB9-15C9-F959-DD9B8E64A7AD}"/>
          </ac:picMkLst>
        </pc:picChg>
        <pc:picChg chg="add del mod">
          <ac:chgData name="Harshal Patil" userId="1ad620dc-0c40-4592-bf5d-287c6dac61d7" providerId="ADAL" clId="{EB95A40E-1EF1-6C41-9752-E50B66BF8F48}" dt="2025-12-02T23:06:41.010" v="4007" actId="478"/>
          <ac:picMkLst>
            <pc:docMk/>
            <pc:sldMk cId="646340142" sldId="266"/>
            <ac:picMk id="20" creationId="{FBC8F825-795E-48C1-AA68-696834F95E73}"/>
          </ac:picMkLst>
        </pc:picChg>
        <pc:picChg chg="mod">
          <ac:chgData name="Harshal Patil" userId="1ad620dc-0c40-4592-bf5d-287c6dac61d7" providerId="ADAL" clId="{EB95A40E-1EF1-6C41-9752-E50B66BF8F48}" dt="2025-12-02T01:33:54.776" v="3284" actId="1038"/>
          <ac:picMkLst>
            <pc:docMk/>
            <pc:sldMk cId="646340142" sldId="266"/>
            <ac:picMk id="24" creationId="{5D58E433-0B76-7023-D783-F258408F592B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25" creationId="{30EE9D67-D4EC-47D0-F990-EA5A8A76965A}"/>
          </ac:picMkLst>
        </pc:picChg>
        <pc:picChg chg="mod">
          <ac:chgData name="Harshal Patil" userId="1ad620dc-0c40-4592-bf5d-287c6dac61d7" providerId="ADAL" clId="{EB95A40E-1EF1-6C41-9752-E50B66BF8F48}" dt="2025-12-02T00:59:19.323" v="3244" actId="1076"/>
          <ac:picMkLst>
            <pc:docMk/>
            <pc:sldMk cId="646340142" sldId="266"/>
            <ac:picMk id="27" creationId="{82C54BF9-7ABA-D1DC-9F21-7D6FDDB7D87A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28" creationId="{B11B6F4D-7DFF-6C7C-3B7D-67438BA74511}"/>
          </ac:picMkLst>
        </pc:picChg>
        <pc:picChg chg="mod">
          <ac:chgData name="Harshal Patil" userId="1ad620dc-0c40-4592-bf5d-287c6dac61d7" providerId="ADAL" clId="{EB95A40E-1EF1-6C41-9752-E50B66BF8F48}" dt="2025-12-02T23:03:01.687" v="3530" actId="1076"/>
          <ac:picMkLst>
            <pc:docMk/>
            <pc:sldMk cId="646340142" sldId="266"/>
            <ac:picMk id="29" creationId="{FE15D851-BCD3-0164-71EF-6B8275138319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30" creationId="{86BA27AD-58CD-52EA-BB4A-E541E975CD09}"/>
          </ac:picMkLst>
        </pc:picChg>
        <pc:picChg chg="add del mod modCrop">
          <ac:chgData name="Harshal Patil" userId="1ad620dc-0c40-4592-bf5d-287c6dac61d7" providerId="ADAL" clId="{EB95A40E-1EF1-6C41-9752-E50B66BF8F48}" dt="2025-12-02T23:08:44.270" v="4030" actId="478"/>
          <ac:picMkLst>
            <pc:docMk/>
            <pc:sldMk cId="646340142" sldId="266"/>
            <ac:picMk id="33" creationId="{2D3C8823-814C-2FF9-0199-C38F8FE03B97}"/>
          </ac:picMkLst>
        </pc:picChg>
        <pc:picChg chg="add del mod">
          <ac:chgData name="Harshal Patil" userId="1ad620dc-0c40-4592-bf5d-287c6dac61d7" providerId="ADAL" clId="{EB95A40E-1EF1-6C41-9752-E50B66BF8F48}" dt="2025-12-02T23:09:19.926" v="4034" actId="478"/>
          <ac:picMkLst>
            <pc:docMk/>
            <pc:sldMk cId="646340142" sldId="266"/>
            <ac:picMk id="37" creationId="{2B1FE19B-A16E-6859-EF48-45AC305FF42F}"/>
          </ac:picMkLst>
        </pc:picChg>
        <pc:picChg chg="add del mod">
          <ac:chgData name="Harshal Patil" userId="1ad620dc-0c40-4592-bf5d-287c6dac61d7" providerId="ADAL" clId="{EB95A40E-1EF1-6C41-9752-E50B66BF8F48}" dt="2025-12-02T23:09:28.919" v="4036" actId="478"/>
          <ac:picMkLst>
            <pc:docMk/>
            <pc:sldMk cId="646340142" sldId="266"/>
            <ac:picMk id="38" creationId="{CEDB6031-F5B1-2830-01AD-97D204213BC2}"/>
          </ac:picMkLst>
        </pc:picChg>
        <pc:picChg chg="mod">
          <ac:chgData name="Harshal Patil" userId="1ad620dc-0c40-4592-bf5d-287c6dac61d7" providerId="ADAL" clId="{EB95A40E-1EF1-6C41-9752-E50B66BF8F48}" dt="2025-12-01T22:16:32.950" v="2942" actId="14100"/>
          <ac:picMkLst>
            <pc:docMk/>
            <pc:sldMk cId="646340142" sldId="266"/>
            <ac:picMk id="39" creationId="{8CEBECE1-24BB-9536-15D4-B7D9B7EBFD9B}"/>
          </ac:picMkLst>
        </pc:picChg>
        <pc:picChg chg="mod">
          <ac:chgData name="Harshal Patil" userId="1ad620dc-0c40-4592-bf5d-287c6dac61d7" providerId="ADAL" clId="{EB95A40E-1EF1-6C41-9752-E50B66BF8F48}" dt="2025-12-02T02:34:32.851" v="3459" actId="14100"/>
          <ac:picMkLst>
            <pc:docMk/>
            <pc:sldMk cId="646340142" sldId="266"/>
            <ac:picMk id="41" creationId="{D7DA8FDD-F448-E407-485F-AC21938FF0A0}"/>
          </ac:picMkLst>
        </pc:picChg>
        <pc:picChg chg="add del mod">
          <ac:chgData name="Harshal Patil" userId="1ad620dc-0c40-4592-bf5d-287c6dac61d7" providerId="ADAL" clId="{EB95A40E-1EF1-6C41-9752-E50B66BF8F48}" dt="2025-12-02T00:25:56.048" v="3057" actId="478"/>
          <ac:picMkLst>
            <pc:docMk/>
            <pc:sldMk cId="646340142" sldId="266"/>
            <ac:picMk id="42" creationId="{59A282F8-7EB2-6A3D-115E-91E92C2403CD}"/>
          </ac:picMkLst>
        </pc:picChg>
        <pc:picChg chg="add mod">
          <ac:chgData name="Harshal Patil" userId="1ad620dc-0c40-4592-bf5d-287c6dac61d7" providerId="ADAL" clId="{EB95A40E-1EF1-6C41-9752-E50B66BF8F48}" dt="2025-12-02T23:13:38.359" v="4660" actId="931"/>
          <ac:picMkLst>
            <pc:docMk/>
            <pc:sldMk cId="646340142" sldId="266"/>
            <ac:picMk id="45" creationId="{851E7054-BAEC-4CB1-1D80-61371F032234}"/>
          </ac:picMkLst>
        </pc:picChg>
        <pc:picChg chg="add del mod">
          <ac:chgData name="Harshal Patil" userId="1ad620dc-0c40-4592-bf5d-287c6dac61d7" providerId="ADAL" clId="{EB95A40E-1EF1-6C41-9752-E50B66BF8F48}" dt="2025-12-02T23:15:36.385" v="4692" actId="478"/>
          <ac:picMkLst>
            <pc:docMk/>
            <pc:sldMk cId="646340142" sldId="266"/>
            <ac:picMk id="47" creationId="{BFA3E6AE-CB25-D9D4-1B8E-ABF80961F9FF}"/>
          </ac:picMkLst>
        </pc:picChg>
        <pc:picChg chg="add del mod">
          <ac:chgData name="Harshal Patil" userId="1ad620dc-0c40-4592-bf5d-287c6dac61d7" providerId="ADAL" clId="{EB95A40E-1EF1-6C41-9752-E50B66BF8F48}" dt="2025-12-02T23:15:35.021" v="4691" actId="478"/>
          <ac:picMkLst>
            <pc:docMk/>
            <pc:sldMk cId="646340142" sldId="266"/>
            <ac:picMk id="48" creationId="{4247F7AF-D954-6687-E3D8-5DE7DF3033AC}"/>
          </ac:picMkLst>
        </pc:picChg>
        <pc:picChg chg="add del mod">
          <ac:chgData name="Harshal Patil" userId="1ad620dc-0c40-4592-bf5d-287c6dac61d7" providerId="ADAL" clId="{EB95A40E-1EF1-6C41-9752-E50B66BF8F48}" dt="2025-12-02T00:58:32.013" v="3225" actId="478"/>
          <ac:picMkLst>
            <pc:docMk/>
            <pc:sldMk cId="646340142" sldId="266"/>
            <ac:picMk id="49" creationId="{142FFD57-CDC3-6388-5F04-276147161AFA}"/>
          </ac:picMkLst>
        </pc:picChg>
        <pc:picChg chg="add del mod">
          <ac:chgData name="Harshal Patil" userId="1ad620dc-0c40-4592-bf5d-287c6dac61d7" providerId="ADAL" clId="{EB95A40E-1EF1-6C41-9752-E50B66BF8F48}" dt="2025-12-02T23:17:31.941" v="4699" actId="478"/>
          <ac:picMkLst>
            <pc:docMk/>
            <pc:sldMk cId="646340142" sldId="266"/>
            <ac:picMk id="50" creationId="{37D368FC-4013-714A-6A09-A0EB4F7FDAB4}"/>
          </ac:picMkLst>
        </pc:picChg>
        <pc:picChg chg="add del mod">
          <ac:chgData name="Harshal Patil" userId="1ad620dc-0c40-4592-bf5d-287c6dac61d7" providerId="ADAL" clId="{EB95A40E-1EF1-6C41-9752-E50B66BF8F48}" dt="2025-12-02T23:20:25.856" v="4755" actId="478"/>
          <ac:picMkLst>
            <pc:docMk/>
            <pc:sldMk cId="646340142" sldId="266"/>
            <ac:picMk id="55" creationId="{EF4C63FE-2795-ECAB-04C5-6CF4A545EB89}"/>
          </ac:picMkLst>
        </pc:picChg>
        <pc:picChg chg="add mod modCrop">
          <ac:chgData name="Harshal Patil" userId="1ad620dc-0c40-4592-bf5d-287c6dac61d7" providerId="ADAL" clId="{EB95A40E-1EF1-6C41-9752-E50B66BF8F48}" dt="2025-12-02T01:13:37.633" v="3251" actId="14100"/>
          <ac:picMkLst>
            <pc:docMk/>
            <pc:sldMk cId="646340142" sldId="266"/>
            <ac:picMk id="56" creationId="{C3EA389F-A1F0-26CA-EC4C-6DC7A64CBF8D}"/>
          </ac:picMkLst>
        </pc:picChg>
        <pc:picChg chg="add mod modCrop">
          <ac:chgData name="Harshal Patil" userId="1ad620dc-0c40-4592-bf5d-287c6dac61d7" providerId="ADAL" clId="{EB95A40E-1EF1-6C41-9752-E50B66BF8F48}" dt="2025-12-02T23:21:18.622" v="4773" actId="14100"/>
          <ac:picMkLst>
            <pc:docMk/>
            <pc:sldMk cId="646340142" sldId="266"/>
            <ac:picMk id="60" creationId="{E40EC4C0-6AB7-23FE-2A32-0349941AA446}"/>
          </ac:picMkLst>
        </pc:picChg>
        <pc:picChg chg="add mod">
          <ac:chgData name="Harshal Patil" userId="1ad620dc-0c40-4592-bf5d-287c6dac61d7" providerId="ADAL" clId="{EB95A40E-1EF1-6C41-9752-E50B66BF8F48}" dt="2025-12-02T00:08:04.648" v="3040" actId="1076"/>
          <ac:picMkLst>
            <pc:docMk/>
            <pc:sldMk cId="646340142" sldId="266"/>
            <ac:picMk id="1026" creationId="{2938DC4E-88D4-565A-492D-452A1D14ECAC}"/>
          </ac:picMkLst>
        </pc:picChg>
        <pc:picChg chg="add del mod">
          <ac:chgData name="Harshal Patil" userId="1ad620dc-0c40-4592-bf5d-287c6dac61d7" providerId="ADAL" clId="{EB95A40E-1EF1-6C41-9752-E50B66BF8F48}" dt="2025-12-02T00:27:13.053" v="3064" actId="478"/>
          <ac:picMkLst>
            <pc:docMk/>
            <pc:sldMk cId="646340142" sldId="266"/>
            <ac:picMk id="1028" creationId="{8117E1B7-CD33-824B-FD74-EA06CB4BF05F}"/>
          </ac:picMkLst>
        </pc:picChg>
        <pc:picChg chg="add del mod">
          <ac:chgData name="Harshal Patil" userId="1ad620dc-0c40-4592-bf5d-287c6dac61d7" providerId="ADAL" clId="{EB95A40E-1EF1-6C41-9752-E50B66BF8F48}" dt="2025-12-02T02:31:53.021" v="3346" actId="478"/>
          <ac:picMkLst>
            <pc:docMk/>
            <pc:sldMk cId="646340142" sldId="266"/>
            <ac:picMk id="1030" creationId="{55DE721C-2C62-0A23-7D81-C3F2B970D72A}"/>
          </ac:picMkLst>
        </pc:picChg>
        <pc:picChg chg="add del mod">
          <ac:chgData name="Harshal Patil" userId="1ad620dc-0c40-4592-bf5d-287c6dac61d7" providerId="ADAL" clId="{EB95A40E-1EF1-6C41-9752-E50B66BF8F48}" dt="2025-12-02T02:39:06.210" v="3475" actId="478"/>
          <ac:picMkLst>
            <pc:docMk/>
            <pc:sldMk cId="646340142" sldId="266"/>
            <ac:picMk id="1032" creationId="{FF5F27BC-FCB9-0CA1-E826-CC33A7B6CAD2}"/>
          </ac:picMkLst>
        </pc:picChg>
        <pc:picChg chg="add mod">
          <ac:chgData name="Harshal Patil" userId="1ad620dc-0c40-4592-bf5d-287c6dac61d7" providerId="ADAL" clId="{EB95A40E-1EF1-6C41-9752-E50B66BF8F48}" dt="2025-12-02T02:57:03.826" v="3488" actId="1076"/>
          <ac:picMkLst>
            <pc:docMk/>
            <pc:sldMk cId="646340142" sldId="266"/>
            <ac:picMk id="1034" creationId="{FA0BDAD1-7E08-7C3F-EA09-E59CD49E1E84}"/>
          </ac:picMkLst>
        </pc:picChg>
        <pc:picChg chg="del">
          <ac:chgData name="Harshal Patil" userId="1ad620dc-0c40-4592-bf5d-287c6dac61d7" providerId="ADAL" clId="{EB95A40E-1EF1-6C41-9752-E50B66BF8F48}" dt="2025-12-02T00:07:46.776" v="3029" actId="478"/>
          <ac:picMkLst>
            <pc:docMk/>
            <pc:sldMk cId="646340142" sldId="266"/>
            <ac:picMk id="1038" creationId="{69595695-33AB-383D-4538-36966AF368B1}"/>
          </ac:picMkLst>
        </pc:picChg>
        <pc:picChg chg="del mod">
          <ac:chgData name="Harshal Patil" userId="1ad620dc-0c40-4592-bf5d-287c6dac61d7" providerId="ADAL" clId="{EB95A40E-1EF1-6C41-9752-E50B66BF8F48}" dt="2025-12-02T00:28:35.285" v="3085" actId="478"/>
          <ac:picMkLst>
            <pc:docMk/>
            <pc:sldMk cId="646340142" sldId="266"/>
            <ac:picMk id="1040" creationId="{29821D77-4C76-D043-E12B-78F6C4E517AB}"/>
          </ac:picMkLst>
        </pc:picChg>
        <pc:picChg chg="add del mod">
          <ac:chgData name="Harshal Patil" userId="1ad620dc-0c40-4592-bf5d-287c6dac61d7" providerId="ADAL" clId="{EB95A40E-1EF1-6C41-9752-E50B66BF8F48}" dt="2025-12-02T01:13:20.733" v="3245" actId="478"/>
          <ac:picMkLst>
            <pc:docMk/>
            <pc:sldMk cId="646340142" sldId="266"/>
            <ac:picMk id="4103" creationId="{C9CEE396-196F-7B05-A04E-2A7C07C4ECDB}"/>
          </ac:picMkLst>
        </pc:picChg>
        <pc:picChg chg="del">
          <ac:chgData name="Harshal Patil" userId="1ad620dc-0c40-4592-bf5d-287c6dac61d7" providerId="ADAL" clId="{EB95A40E-1EF1-6C41-9752-E50B66BF8F48}" dt="2025-12-01T22:17:54.595" v="2957" actId="478"/>
          <ac:picMkLst>
            <pc:docMk/>
            <pc:sldMk cId="646340142" sldId="266"/>
            <ac:picMk id="4104" creationId="{55F14E64-7130-EC2C-D9AB-F6986CCB3964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4106" creationId="{BAD3E066-88B7-833F-D4EB-CA788448FBBA}"/>
          </ac:picMkLst>
        </pc:picChg>
        <pc:picChg chg="add mod">
          <ac:chgData name="Harshal Patil" userId="1ad620dc-0c40-4592-bf5d-287c6dac61d7" providerId="ADAL" clId="{EB95A40E-1EF1-6C41-9752-E50B66BF8F48}" dt="2025-12-02T01:13:30.736" v="3250" actId="14100"/>
          <ac:picMkLst>
            <pc:docMk/>
            <pc:sldMk cId="646340142" sldId="266"/>
            <ac:picMk id="4107" creationId="{D7953457-D37C-8913-D514-3B2C68BF480A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4108" creationId="{7CCDB87B-241F-795B-3FA7-FF99FED61577}"/>
          </ac:picMkLst>
        </pc:picChg>
        <pc:picChg chg="del mod">
          <ac:chgData name="Harshal Patil" userId="1ad620dc-0c40-4592-bf5d-287c6dac61d7" providerId="ADAL" clId="{EB95A40E-1EF1-6C41-9752-E50B66BF8F48}" dt="2025-12-02T00:28:37.412" v="3086" actId="478"/>
          <ac:picMkLst>
            <pc:docMk/>
            <pc:sldMk cId="646340142" sldId="266"/>
            <ac:picMk id="4123" creationId="{EDA9B1AE-26AA-1D8E-0509-6A16B73DE5F8}"/>
          </ac:picMkLst>
        </pc:picChg>
        <pc:cxnChg chg="add mod">
          <ac:chgData name="Harshal Patil" userId="1ad620dc-0c40-4592-bf5d-287c6dac61d7" providerId="ADAL" clId="{EB95A40E-1EF1-6C41-9752-E50B66BF8F48}" dt="2025-12-02T01:33:04.237" v="3272" actId="692"/>
          <ac:cxnSpMkLst>
            <pc:docMk/>
            <pc:sldMk cId="646340142" sldId="266"/>
            <ac:cxnSpMk id="36" creationId="{377B81DF-CC68-EBE5-4935-B4AEA37011D6}"/>
          </ac:cxnSpMkLst>
        </pc:cxnChg>
        <pc:cxnChg chg="del mod">
          <ac:chgData name="Harshal Patil" userId="1ad620dc-0c40-4592-bf5d-287c6dac61d7" providerId="ADAL" clId="{EB95A40E-1EF1-6C41-9752-E50B66BF8F48}" dt="2025-12-02T00:58:42.351" v="3230" actId="478"/>
          <ac:cxnSpMkLst>
            <pc:docMk/>
            <pc:sldMk cId="646340142" sldId="266"/>
            <ac:cxnSpMk id="45" creationId="{EDD2A43D-009B-7C8B-1DF5-9B7C0587C152}"/>
          </ac:cxnSpMkLst>
        </pc:cxnChg>
        <pc:cxnChg chg="del mod">
          <ac:chgData name="Harshal Patil" userId="1ad620dc-0c40-4592-bf5d-287c6dac61d7" providerId="ADAL" clId="{EB95A40E-1EF1-6C41-9752-E50B66BF8F48}" dt="2025-12-01T22:18:40.094" v="2971" actId="478"/>
          <ac:cxnSpMkLst>
            <pc:docMk/>
            <pc:sldMk cId="646340142" sldId="266"/>
            <ac:cxnSpMk id="50" creationId="{FC5427F6-55BA-CE29-474B-28CD792C651D}"/>
          </ac:cxnSpMkLst>
        </pc:cxnChg>
        <pc:cxnChg chg="del mod">
          <ac:chgData name="Harshal Patil" userId="1ad620dc-0c40-4592-bf5d-287c6dac61d7" providerId="ADAL" clId="{EB95A40E-1EF1-6C41-9752-E50B66BF8F48}" dt="2025-12-02T02:32:06.356" v="3353" actId="478"/>
          <ac:cxnSpMkLst>
            <pc:docMk/>
            <pc:sldMk cId="646340142" sldId="266"/>
            <ac:cxnSpMk id="141" creationId="{6DBA8036-BCBF-6708-9F38-3B28FA86DC23}"/>
          </ac:cxnSpMkLst>
        </pc:cxnChg>
        <pc:cxnChg chg="mod">
          <ac:chgData name="Harshal Patil" userId="1ad620dc-0c40-4592-bf5d-287c6dac61d7" providerId="ADAL" clId="{EB95A40E-1EF1-6C41-9752-E50B66BF8F48}" dt="2025-12-02T02:57:03.826" v="3488" actId="1076"/>
          <ac:cxnSpMkLst>
            <pc:docMk/>
            <pc:sldMk cId="646340142" sldId="266"/>
            <ac:cxnSpMk id="144" creationId="{F64E6AFC-F77A-F1D5-8ACF-73C60E795566}"/>
          </ac:cxnSpMkLst>
        </pc:cxnChg>
        <pc:cxnChg chg="mod">
          <ac:chgData name="Harshal Patil" userId="1ad620dc-0c40-4592-bf5d-287c6dac61d7" providerId="ADAL" clId="{EB95A40E-1EF1-6C41-9752-E50B66BF8F48}" dt="2025-12-02T02:34:45.551" v="3469" actId="1036"/>
          <ac:cxnSpMkLst>
            <pc:docMk/>
            <pc:sldMk cId="646340142" sldId="266"/>
            <ac:cxnSpMk id="150" creationId="{E7326BA6-2228-28A1-7EF4-C2004E1C64D8}"/>
          </ac:cxnSpMkLst>
        </pc:cxnChg>
        <pc:cxnChg chg="del mod">
          <ac:chgData name="Harshal Patil" userId="1ad620dc-0c40-4592-bf5d-287c6dac61d7" providerId="ADAL" clId="{EB95A40E-1EF1-6C41-9752-E50B66BF8F48}" dt="2025-12-02T01:33:26.037" v="3274" actId="478"/>
          <ac:cxnSpMkLst>
            <pc:docMk/>
            <pc:sldMk cId="646340142" sldId="266"/>
            <ac:cxnSpMk id="4098" creationId="{4F945C77-55C4-18D4-F70D-4B9FA771629B}"/>
          </ac:cxnSpMkLst>
        </pc:cxnChg>
        <pc:cxnChg chg="del">
          <ac:chgData name="Harshal Patil" userId="1ad620dc-0c40-4592-bf5d-287c6dac61d7" providerId="ADAL" clId="{EB95A40E-1EF1-6C41-9752-E50B66BF8F48}" dt="2025-12-02T01:33:42.652" v="3280" actId="478"/>
          <ac:cxnSpMkLst>
            <pc:docMk/>
            <pc:sldMk cId="646340142" sldId="266"/>
            <ac:cxnSpMk id="4100" creationId="{8FCBEBB9-01F0-C1DA-DB29-3159B2DE45E0}"/>
          </ac:cxnSpMkLst>
        </pc:cxnChg>
        <pc:cxnChg chg="add mod">
          <ac:chgData name="Harshal Patil" userId="1ad620dc-0c40-4592-bf5d-287c6dac61d7" providerId="ADAL" clId="{EB95A40E-1EF1-6C41-9752-E50B66BF8F48}" dt="2025-12-02T01:34:03.186" v="3286" actId="1076"/>
          <ac:cxnSpMkLst>
            <pc:docMk/>
            <pc:sldMk cId="646340142" sldId="266"/>
            <ac:cxnSpMk id="4111" creationId="{5E13E458-A0DC-3FE2-8043-7728C399D9E5}"/>
          </ac:cxnSpMkLst>
        </pc:cxnChg>
        <pc:cxnChg chg="mod">
          <ac:chgData name="Harshal Patil" userId="1ad620dc-0c40-4592-bf5d-287c6dac61d7" providerId="ADAL" clId="{EB95A40E-1EF1-6C41-9752-E50B66BF8F48}" dt="2025-12-02T02:57:16.218" v="3492" actId="1035"/>
          <ac:cxnSpMkLst>
            <pc:docMk/>
            <pc:sldMk cId="646340142" sldId="266"/>
            <ac:cxnSpMk id="4114" creationId="{003CC674-3B1B-C963-6463-D3918E3224EA}"/>
          </ac:cxnSpMkLst>
        </pc:cxnChg>
        <pc:cxnChg chg="add mod">
          <ac:chgData name="Harshal Patil" userId="1ad620dc-0c40-4592-bf5d-287c6dac61d7" providerId="ADAL" clId="{EB95A40E-1EF1-6C41-9752-E50B66BF8F48}" dt="2025-12-02T01:33:58.579" v="3285" actId="1076"/>
          <ac:cxnSpMkLst>
            <pc:docMk/>
            <pc:sldMk cId="646340142" sldId="266"/>
            <ac:cxnSpMk id="4115" creationId="{D4BD9ABC-5CAF-48A2-0754-1E32897B09C7}"/>
          </ac:cxnSpMkLst>
        </pc:cxnChg>
        <pc:cxnChg chg="add mod">
          <ac:chgData name="Harshal Patil" userId="1ad620dc-0c40-4592-bf5d-287c6dac61d7" providerId="ADAL" clId="{EB95A40E-1EF1-6C41-9752-E50B66BF8F48}" dt="2025-12-02T02:38:03.036" v="3474" actId="1076"/>
          <ac:cxnSpMkLst>
            <pc:docMk/>
            <pc:sldMk cId="646340142" sldId="266"/>
            <ac:cxnSpMk id="4121" creationId="{32162F5E-6D5C-21DF-D0DA-55676CE7F099}"/>
          </ac:cxnSpMkLst>
        </pc:cxnChg>
        <pc:cxnChg chg="add mod">
          <ac:chgData name="Harshal Patil" userId="1ad620dc-0c40-4592-bf5d-287c6dac61d7" providerId="ADAL" clId="{EB95A40E-1EF1-6C41-9752-E50B66BF8F48}" dt="2025-12-02T02:39:06.443" v="3476"/>
          <ac:cxnSpMkLst>
            <pc:docMk/>
            <pc:sldMk cId="646340142" sldId="266"/>
            <ac:cxnSpMk id="4122" creationId="{827493AA-ED03-B5E1-A5AF-494744E912BF}"/>
          </ac:cxnSpMkLst>
        </pc:cxnChg>
        <pc:cxnChg chg="add mod">
          <ac:chgData name="Harshal Patil" userId="1ad620dc-0c40-4592-bf5d-287c6dac61d7" providerId="ADAL" clId="{EB95A40E-1EF1-6C41-9752-E50B66BF8F48}" dt="2025-12-02T02:39:10.779" v="3477"/>
          <ac:cxnSpMkLst>
            <pc:docMk/>
            <pc:sldMk cId="646340142" sldId="266"/>
            <ac:cxnSpMk id="4124" creationId="{543E4089-05BA-58D0-331E-CE560542FBA9}"/>
          </ac:cxnSpMkLst>
        </pc:cxnChg>
      </pc:sldChg>
      <pc:sldChg chg="addSp delSp modSp add mod">
        <pc:chgData name="Harshal Patil" userId="1ad620dc-0c40-4592-bf5d-287c6dac61d7" providerId="ADAL" clId="{EB95A40E-1EF1-6C41-9752-E50B66BF8F48}" dt="2025-12-02T23:36:49.560" v="4927" actId="207"/>
        <pc:sldMkLst>
          <pc:docMk/>
          <pc:sldMk cId="2368655841" sldId="267"/>
        </pc:sldMkLst>
        <pc:spChg chg="add mod topLvl">
          <ac:chgData name="Harshal Patil" userId="1ad620dc-0c40-4592-bf5d-287c6dac61d7" providerId="ADAL" clId="{EB95A40E-1EF1-6C41-9752-E50B66BF8F48}" dt="2025-12-02T23:33:20.236" v="4919" actId="20577"/>
          <ac:spMkLst>
            <pc:docMk/>
            <pc:sldMk cId="2368655841" sldId="267"/>
            <ac:spMk id="5" creationId="{D6B02CE1-3370-68E7-F61D-BBB5DF57FD0D}"/>
          </ac:spMkLst>
        </pc:spChg>
        <pc:spChg chg="mod topLvl">
          <ac:chgData name="Harshal Patil" userId="1ad620dc-0c40-4592-bf5d-287c6dac61d7" providerId="ADAL" clId="{EB95A40E-1EF1-6C41-9752-E50B66BF8F48}" dt="2025-12-02T23:36:49.560" v="4927" actId="207"/>
          <ac:spMkLst>
            <pc:docMk/>
            <pc:sldMk cId="2368655841" sldId="267"/>
            <ac:spMk id="42" creationId="{09DC5122-C329-B3EA-CED0-39C4E3BADB9B}"/>
          </ac:spMkLst>
        </pc:spChg>
        <pc:grpChg chg="add del">
          <ac:chgData name="Harshal Patil" userId="1ad620dc-0c40-4592-bf5d-287c6dac61d7" providerId="ADAL" clId="{EB95A40E-1EF1-6C41-9752-E50B66BF8F48}" dt="2025-12-02T23:33:18.147" v="4918" actId="164"/>
          <ac:grpSpMkLst>
            <pc:docMk/>
            <pc:sldMk cId="2368655841" sldId="267"/>
            <ac:grpSpMk id="6" creationId="{9636CFD4-3B26-A175-2288-067AE9D3848E}"/>
          </ac:grpSpMkLst>
        </pc:grpChg>
        <pc:picChg chg="mod">
          <ac:chgData name="Harshal Patil" userId="1ad620dc-0c40-4592-bf5d-287c6dac61d7" providerId="ADAL" clId="{EB95A40E-1EF1-6C41-9752-E50B66BF8F48}" dt="2025-12-02T23:33:43.565" v="4922" actId="166"/>
          <ac:picMkLst>
            <pc:docMk/>
            <pc:sldMk cId="2368655841" sldId="267"/>
            <ac:picMk id="47" creationId="{D51B55DE-3C12-F9E5-BC23-D87C9FCBC5F1}"/>
          </ac:picMkLst>
        </pc:picChg>
        <pc:picChg chg="mod">
          <ac:chgData name="Harshal Patil" userId="1ad620dc-0c40-4592-bf5d-287c6dac61d7" providerId="ADAL" clId="{EB95A40E-1EF1-6C41-9752-E50B66BF8F48}" dt="2025-12-02T23:33:48.932" v="4923" actId="166"/>
          <ac:picMkLst>
            <pc:docMk/>
            <pc:sldMk cId="2368655841" sldId="267"/>
            <ac:picMk id="48" creationId="{5C21E275-D11C-A749-FDDA-1DF4E9A67A0F}"/>
          </ac:picMkLst>
        </pc:picChg>
      </pc:sldChg>
    </pc:docChg>
  </pc:docChgLst>
  <pc:docChgLst>
    <pc:chgData name="Avipsa Bhujabal" userId="S::avipsabh@buffalo.edu::9face2cf-1f95-4ea5-9572-b25f7ae8453f" providerId="AD" clId="Web-{6D94491D-3DCD-A1A9-99E9-2C9BB7860FEA}"/>
    <pc:docChg chg="modSld">
      <pc:chgData name="Avipsa Bhujabal" userId="S::avipsabh@buffalo.edu::9face2cf-1f95-4ea5-9572-b25f7ae8453f" providerId="AD" clId="Web-{6D94491D-3DCD-A1A9-99E9-2C9BB7860FEA}" dt="2025-11-24T20:07:34.270" v="14" actId="14100"/>
      <pc:docMkLst>
        <pc:docMk/>
      </pc:docMkLst>
    </pc:docChg>
  </pc:docChgLst>
  <pc:docChgLst>
    <pc:chgData name="Harshal Patil" userId="S::hpatil2@buffalo.edu::1ad620dc-0c40-4592-bf5d-287c6dac61d7" providerId="AD" clId="Web-{8CC1CB89-B578-A857-4B3B-DA5EE338D694}"/>
    <pc:docChg chg="modSld">
      <pc:chgData name="Harshal Patil" userId="S::hpatil2@buffalo.edu::1ad620dc-0c40-4592-bf5d-287c6dac61d7" providerId="AD" clId="Web-{8CC1CB89-B578-A857-4B3B-DA5EE338D694}" dt="2025-11-24T19:15:39.400" v="58" actId="1076"/>
      <pc:docMkLst>
        <pc:docMk/>
      </pc:docMkLst>
    </pc:docChg>
  </pc:docChgLst>
  <pc:docChgLst>
    <pc:chgData name="Avipsa Bhujabal" userId="S::avipsabh@buffalo.edu::9face2cf-1f95-4ea5-9572-b25f7ae8453f" providerId="AD" clId="Web-{76132F11-08A9-59D4-F6CD-4423D6783350}"/>
    <pc:docChg chg="modSld">
      <pc:chgData name="Avipsa Bhujabal" userId="S::avipsabh@buffalo.edu::9face2cf-1f95-4ea5-9572-b25f7ae8453f" providerId="AD" clId="Web-{76132F11-08A9-59D4-F6CD-4423D6783350}" dt="2025-12-02T01:13:27.520" v="4" actId="20577"/>
      <pc:docMkLst>
        <pc:docMk/>
      </pc:docMkLst>
      <pc:sldChg chg="modSp">
        <pc:chgData name="Avipsa Bhujabal" userId="S::avipsabh@buffalo.edu::9face2cf-1f95-4ea5-9572-b25f7ae8453f" providerId="AD" clId="Web-{76132F11-08A9-59D4-F6CD-4423D6783350}" dt="2025-12-02T01:13:27.520" v="4" actId="20577"/>
        <pc:sldMkLst>
          <pc:docMk/>
          <pc:sldMk cId="646340142" sldId="266"/>
        </pc:sldMkLst>
        <pc:spChg chg="mod">
          <ac:chgData name="Avipsa Bhujabal" userId="S::avipsabh@buffalo.edu::9face2cf-1f95-4ea5-9572-b25f7ae8453f" providerId="AD" clId="Web-{76132F11-08A9-59D4-F6CD-4423D6783350}" dt="2025-12-02T01:08:44.798" v="0" actId="20577"/>
          <ac:spMkLst>
            <pc:docMk/>
            <pc:sldMk cId="646340142" sldId="266"/>
            <ac:spMk id="8" creationId="{FD24D9A5-E439-6C22-FED7-557EE7706248}"/>
          </ac:spMkLst>
        </pc:spChg>
        <pc:spChg chg="mod">
          <ac:chgData name="Avipsa Bhujabal" userId="S::avipsabh@buffalo.edu::9face2cf-1f95-4ea5-9572-b25f7ae8453f" providerId="AD" clId="Web-{76132F11-08A9-59D4-F6CD-4423D6783350}" dt="2025-12-02T01:13:27.520" v="4" actId="20577"/>
          <ac:spMkLst>
            <pc:docMk/>
            <pc:sldMk cId="646340142" sldId="266"/>
            <ac:spMk id="145" creationId="{3BF3AC6A-0ECE-00FF-E119-12E5EB83F6A6}"/>
          </ac:spMkLst>
        </pc:spChg>
        <pc:picChg chg="mod">
          <ac:chgData name="Avipsa Bhujabal" userId="S::avipsabh@buffalo.edu::9face2cf-1f95-4ea5-9572-b25f7ae8453f" providerId="AD" clId="Web-{76132F11-08A9-59D4-F6CD-4423D6783350}" dt="2025-12-02T01:11:33.144" v="3" actId="1076"/>
          <ac:picMkLst>
            <pc:docMk/>
            <pc:sldMk cId="646340142" sldId="266"/>
            <ac:picMk id="20" creationId="{7BC1821F-ABB9-15C9-F959-DD9B8E64A7AD}"/>
          </ac:picMkLst>
        </pc:picChg>
      </pc:sldChg>
    </pc:docChg>
  </pc:docChgLst>
  <pc:docChgLst>
    <pc:chgData name="Harshal Patil" userId="S::hpatil2@buffalo.edu::1ad620dc-0c40-4592-bf5d-287c6dac61d7" providerId="AD" clId="Web-{FB676C81-A873-E45B-EEE8-6F9A9023630B}"/>
    <pc:docChg chg="modSld">
      <pc:chgData name="Harshal Patil" userId="S::hpatil2@buffalo.edu::1ad620dc-0c40-4592-bf5d-287c6dac61d7" providerId="AD" clId="Web-{FB676C81-A873-E45B-EEE8-6F9A9023630B}" dt="2025-12-01T00:24:42.749" v="2" actId="1076"/>
      <pc:docMkLst>
        <pc:docMk/>
      </pc:docMkLst>
      <pc:sldChg chg="modSp">
        <pc:chgData name="Harshal Patil" userId="S::hpatil2@buffalo.edu::1ad620dc-0c40-4592-bf5d-287c6dac61d7" providerId="AD" clId="Web-{FB676C81-A873-E45B-EEE8-6F9A9023630B}" dt="2025-12-01T00:24:42.749" v="2" actId="1076"/>
        <pc:sldMkLst>
          <pc:docMk/>
          <pc:sldMk cId="4096880257" sldId="265"/>
        </pc:sldMkLst>
        <pc:picChg chg="mod">
          <ac:chgData name="Harshal Patil" userId="S::hpatil2@buffalo.edu::1ad620dc-0c40-4592-bf5d-287c6dac61d7" providerId="AD" clId="Web-{FB676C81-A873-E45B-EEE8-6F9A9023630B}" dt="2025-12-01T00:24:42.749" v="2" actId="1076"/>
          <ac:picMkLst>
            <pc:docMk/>
            <pc:sldMk cId="4096880257" sldId="265"/>
            <ac:picMk id="4099" creationId="{35DD6187-6E7F-C58F-1CB5-58EDB3E7545E}"/>
          </ac:picMkLst>
        </pc:picChg>
      </pc:sldChg>
    </pc:docChg>
  </pc:docChgLst>
  <pc:docChgLst>
    <pc:chgData name="Aarushi Jugran" userId="S::aarushij@buffalo.edu::cc511ac8-957d-4fa8-a7c1-9f9ed783130b" providerId="AD" clId="Web-{444A1B5E-E40C-9EBA-06FB-1330C079B5A7}"/>
    <pc:docChg chg="modSld">
      <pc:chgData name="Aarushi Jugran" userId="S::aarushij@buffalo.edu::cc511ac8-957d-4fa8-a7c1-9f9ed783130b" providerId="AD" clId="Web-{444A1B5E-E40C-9EBA-06FB-1330C079B5A7}" dt="2025-11-24T07:41:07.482" v="432" actId="1076"/>
      <pc:docMkLst>
        <pc:docMk/>
      </pc:docMkLst>
    </pc:docChg>
  </pc:docChgLst>
  <pc:docChgLst>
    <pc:chgData name="Avipsa Bhujabal" userId="S::avipsabh@buffalo.edu::9face2cf-1f95-4ea5-9572-b25f7ae8453f" providerId="AD" clId="Web-{7C91AE99-2BD0-0B40-4B8F-6F8A5C1159C9}"/>
    <pc:docChg chg="modSld sldOrd">
      <pc:chgData name="Avipsa Bhujabal" userId="S::avipsabh@buffalo.edu::9face2cf-1f95-4ea5-9572-b25f7ae8453f" providerId="AD" clId="Web-{7C91AE99-2BD0-0B40-4B8F-6F8A5C1159C9}" dt="2025-11-24T04:43:34.519" v="536" actId="1076"/>
      <pc:docMkLst>
        <pc:docMk/>
      </pc:docMkLst>
    </pc:docChg>
  </pc:docChgLst>
  <pc:docChgLst>
    <pc:chgData name="Avipsa Bhujabal" userId="S::avipsabh@buffalo.edu::9face2cf-1f95-4ea5-9572-b25f7ae8453f" providerId="AD" clId="Web-{8701144E-C11C-5255-93B7-ACD5F0AB4E92}"/>
    <pc:docChg chg="delSld modSld">
      <pc:chgData name="Avipsa Bhujabal" userId="S::avipsabh@buffalo.edu::9face2cf-1f95-4ea5-9572-b25f7ae8453f" providerId="AD" clId="Web-{8701144E-C11C-5255-93B7-ACD5F0AB4E92}" dt="2025-11-26T02:18:32.738" v="5"/>
      <pc:docMkLst>
        <pc:docMk/>
      </pc:docMkLst>
      <pc:sldChg chg="modSp">
        <pc:chgData name="Avipsa Bhujabal" userId="S::avipsabh@buffalo.edu::9face2cf-1f95-4ea5-9572-b25f7ae8453f" providerId="AD" clId="Web-{8701144E-C11C-5255-93B7-ACD5F0AB4E92}" dt="2025-11-26T02:15:34.301" v="1" actId="1076"/>
        <pc:sldMkLst>
          <pc:docMk/>
          <pc:sldMk cId="4096880257" sldId="265"/>
        </pc:sldMkLst>
      </pc:sldChg>
    </pc:docChg>
  </pc:docChgLst>
  <pc:docChgLst>
    <pc:chgData name="Avipsa Bhujabal" userId="S::avipsabh@buffalo.edu::9face2cf-1f95-4ea5-9572-b25f7ae8453f" providerId="AD" clId="Web-{8E2DB105-65F6-1BE5-449D-613B1BAA745E}"/>
    <pc:docChg chg="modSld">
      <pc:chgData name="Avipsa Bhujabal" userId="S::avipsabh@buffalo.edu::9face2cf-1f95-4ea5-9572-b25f7ae8453f" providerId="AD" clId="Web-{8E2DB105-65F6-1BE5-449D-613B1BAA745E}" dt="2025-11-25T22:46:58.049" v="305" actId="1410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7CEC6-1E82-C4AA-75BC-7EF0F600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49895-5FBC-1776-28D4-03E50406E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2DFC3-77D4-28A7-7E2A-74C89987D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689F2-5350-C9EB-87A0-867AD7E8A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4147-9C44-AECB-9424-835B785F9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D8F2A-7DD1-638B-0CBB-8315A7F04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33C54-F4A6-421D-DE66-8A1E30231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4ACBD-BAE9-E158-FD17-E1C792569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4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 bwMode="auto">
          <a:xfrm>
            <a:off x="11118028" y="6388482"/>
            <a:ext cx="0" cy="342515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6393926"/>
            <a:ext cx="0" cy="342534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1488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31622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65151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618259" y="6515100"/>
            <a:ext cx="9744250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43517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73050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186499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65151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69353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257800"/>
            <a:ext cx="329184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40121"/>
          <a:stretch/>
        </p:blipFill>
        <p:spPr>
          <a:xfrm>
            <a:off x="22093853" y="0"/>
            <a:ext cx="9341680" cy="5256959"/>
          </a:xfrm>
          <a:prstGeom prst="rect">
            <a:avLst/>
          </a:prstGeom>
        </p:spPr>
      </p:pic>
      <p:sp>
        <p:nvSpPr>
          <p:cNvPr id="9" name="Rectangle 36"/>
          <p:cNvSpPr>
            <a:spLocks noChangeArrowheads="1"/>
          </p:cNvSpPr>
          <p:nvPr userDrawn="1"/>
        </p:nvSpPr>
        <p:spPr bwMode="auto">
          <a:xfrm>
            <a:off x="0" y="41382462"/>
            <a:ext cx="32918400" cy="2508738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" y="42127545"/>
            <a:ext cx="13595412" cy="10082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1824850" y="41810263"/>
            <a:ext cx="0" cy="158816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5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4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9C936-EF36-6335-BD27-7CC3F107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8CBECA-B9D3-B0B9-12E0-C06A82ED95F5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6115D1-85F2-F46C-3FEE-E0CD4185030F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E7326BA6-2228-28A1-7EF4-C2004E1C64D8}"/>
              </a:ext>
            </a:extLst>
          </p:cNvPr>
          <p:cNvCxnSpPr>
            <a:cxnSpLocks/>
          </p:cNvCxnSpPr>
          <p:nvPr/>
        </p:nvCxnSpPr>
        <p:spPr bwMode="auto">
          <a:xfrm>
            <a:off x="8331905" y="5980159"/>
            <a:ext cx="0" cy="895769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0539B289-965A-E916-7EFB-7C0EB679CA21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  <a:cs typeface="Arial"/>
              </a:rPr>
              <a:t>Mentors: :</a:t>
            </a:r>
            <a:endParaRPr lang="en-US" sz="2400"/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Adithya Narayanan, </a:t>
            </a:r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Saverio Marrazzo</a:t>
            </a:r>
            <a:endParaRPr lang="en-US" sz="3200" b="1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239D1-A69C-BB43-3C94-F4A8D1CD3884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B2993A-9764-8C87-869A-CFEE5EEBF434}"/>
              </a:ext>
            </a:extLst>
          </p:cNvPr>
          <p:cNvSpPr txBox="1"/>
          <p:nvPr/>
        </p:nvSpPr>
        <p:spPr>
          <a:xfrm>
            <a:off x="266229" y="237716"/>
            <a:ext cx="2168355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0">
                <a:solidFill>
                  <a:srgbClr val="FFFFFF"/>
                </a:solidFill>
                <a:latin typeface="+mn-lt"/>
                <a:ea typeface="Arial" charset="0"/>
              </a:rPr>
              <a:t>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8CEBECE1-24BB-9536-15D4-B7D9B7EB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371" y="215999"/>
            <a:ext cx="8427029" cy="3121833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D7DA8FDD-F448-E407-485F-AC21938F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44" y="6758625"/>
            <a:ext cx="23938566" cy="8079528"/>
          </a:xfrm>
          <a:prstGeom prst="rect">
            <a:avLst/>
          </a:prstGeom>
        </p:spPr>
      </p:pic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26460807-482F-C134-DDAD-B28080106A61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A4332B83-CD28-660E-45A0-BC5E1D40C737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4D9A5-E439-6C22-FED7-557EE7706248}"/>
              </a:ext>
            </a:extLst>
          </p:cNvPr>
          <p:cNvSpPr txBox="1"/>
          <p:nvPr/>
        </p:nvSpPr>
        <p:spPr>
          <a:xfrm>
            <a:off x="11284583" y="3241677"/>
            <a:ext cx="18074103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Acknowledgements</a:t>
            </a:r>
            <a:r>
              <a:rPr lang="en-US" sz="4000" b="1">
                <a:solidFill>
                  <a:srgbClr val="FFFFFF"/>
                </a:solidFill>
                <a:cs typeface="Arial"/>
              </a:rPr>
              <a:t>:</a:t>
            </a:r>
            <a:endParaRPr lang="en-US"/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40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, Energy Auditor/Advisor ; Troy  &amp; Banks, Inc.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71A72-F1B2-C584-4BC2-38557E573A60}"/>
              </a:ext>
            </a:extLst>
          </p:cNvPr>
          <p:cNvSpPr txBox="1"/>
          <p:nvPr/>
        </p:nvSpPr>
        <p:spPr>
          <a:xfrm>
            <a:off x="198427" y="367200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Avipsa</a:t>
            </a:r>
            <a:r>
              <a:rPr lang="en-US" sz="4000">
                <a:solidFill>
                  <a:schemeClr val="bg1"/>
                </a:solidFill>
                <a:cs typeface="Arial"/>
              </a:rPr>
              <a:t>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  <a:endParaRPr lang="en-US" sz="4000">
              <a:solidFill>
                <a:schemeClr val="bg1"/>
              </a:solidFill>
              <a:cs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DAE7B7-7DD7-70F8-E302-7A59EBF25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15D851-BCD3-0164-71EF-6B8275138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4544" y="40022347"/>
            <a:ext cx="1566026" cy="1566026"/>
          </a:xfrm>
          <a:prstGeom prst="rect">
            <a:avLst/>
          </a:prstGeom>
        </p:spPr>
      </p:pic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1B84CB00-C1AF-ACE5-AA00-51C17351887E}"/>
              </a:ext>
            </a:extLst>
          </p:cNvPr>
          <p:cNvGrpSpPr/>
          <p:nvPr/>
        </p:nvGrpSpPr>
        <p:grpSpPr>
          <a:xfrm>
            <a:off x="4169808" y="40201430"/>
            <a:ext cx="23878034" cy="1160667"/>
            <a:chOff x="4179713" y="40169930"/>
            <a:chExt cx="23878034" cy="1160667"/>
          </a:xfrm>
        </p:grpSpPr>
        <p:pic>
          <p:nvPicPr>
            <p:cNvPr id="4106" name="Picture 10" descr="Streamlit logo on light background">
              <a:extLst>
                <a:ext uri="{FF2B5EF4-FFF2-40B4-BE49-F238E27FC236}">
                  <a16:creationId xmlns:a16="http://schemas.microsoft.com/office/drawing/2014/main" id="{BAD3E066-88B7-833F-D4EB-CA788448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713" y="40210290"/>
              <a:ext cx="2720043" cy="75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7CCDB87B-241F-795B-3FA7-FF99FED61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37" t="-4319" r="298" b="2939"/>
            <a:stretch>
              <a:fillRect/>
            </a:stretch>
          </p:blipFill>
          <p:spPr bwMode="auto">
            <a:xfrm>
              <a:off x="6985327" y="40249079"/>
              <a:ext cx="2465125" cy="81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black text with letters&#10;&#10;AI-generated content may be incorrect.">
              <a:extLst>
                <a:ext uri="{FF2B5EF4-FFF2-40B4-BE49-F238E27FC236}">
                  <a16:creationId xmlns:a16="http://schemas.microsoft.com/office/drawing/2014/main" id="{6D2B1B2E-8D3E-7B0F-6A66-2AB2EA942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3758" y="40305327"/>
              <a:ext cx="2286709" cy="718542"/>
            </a:xfrm>
            <a:prstGeom prst="rect">
              <a:avLst/>
            </a:prstGeom>
          </p:spPr>
        </p:pic>
        <p:pic>
          <p:nvPicPr>
            <p:cNvPr id="10" name="Picture 9" descr="A logo with an elephant head&#10;&#10;AI-generated content may be incorrect.">
              <a:extLst>
                <a:ext uri="{FF2B5EF4-FFF2-40B4-BE49-F238E27FC236}">
                  <a16:creationId xmlns:a16="http://schemas.microsoft.com/office/drawing/2014/main" id="{6DD62F1A-C4A1-20CF-6C1F-DB518436A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-52" t="34970" r="4359" b="36384"/>
            <a:stretch>
              <a:fillRect/>
            </a:stretch>
          </p:blipFill>
          <p:spPr>
            <a:xfrm>
              <a:off x="12270850" y="40249079"/>
              <a:ext cx="3380855" cy="783024"/>
            </a:xfrm>
            <a:prstGeom prst="rect">
              <a:avLst/>
            </a:prstGeom>
          </p:spPr>
        </p:pic>
        <p:pic>
          <p:nvPicPr>
            <p:cNvPr id="12" name="Picture 11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A0E2070C-E5C9-ADEF-C88A-B4D030A73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36444" y="40245355"/>
              <a:ext cx="2283960" cy="778514"/>
            </a:xfrm>
            <a:prstGeom prst="rect">
              <a:avLst/>
            </a:prstGeom>
          </p:spPr>
        </p:pic>
        <p:pic>
          <p:nvPicPr>
            <p:cNvPr id="7" name="Picture 6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FC7B4DB8-B3F6-43AA-015B-895E8BCC2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4874" t="16221" r="-990" b="12049"/>
            <a:stretch>
              <a:fillRect/>
            </a:stretch>
          </p:blipFill>
          <p:spPr>
            <a:xfrm>
              <a:off x="18476999" y="40169930"/>
              <a:ext cx="1859881" cy="10370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EE9D67-D4EC-47D0-F990-EA5A8A769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336740" y="40236080"/>
              <a:ext cx="1094517" cy="10945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1B6F4D-7DFF-6C7C-3B7D-67438BA74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09628" y="40183616"/>
              <a:ext cx="978063" cy="9780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BA27AD-58CD-52EA-BB4A-E541E975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030475" y="40278083"/>
              <a:ext cx="1027272" cy="1027272"/>
            </a:xfrm>
            <a:prstGeom prst="rect">
              <a:avLst/>
            </a:prstGeom>
          </p:spPr>
        </p:pic>
      </p:grpSp>
      <p:sp>
        <p:nvSpPr>
          <p:cNvPr id="32" name="Results Textbox">
            <a:extLst>
              <a:ext uri="{FF2B5EF4-FFF2-40B4-BE49-F238E27FC236}">
                <a16:creationId xmlns:a16="http://schemas.microsoft.com/office/drawing/2014/main" id="{73D03CB5-9C4D-4FB3-BA6E-11D20DD9B0AD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4989A-54BC-CBA3-0702-1EB33A210B9A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003CC674-3B1B-C963-6463-D3918E3224EA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9526" y="34018628"/>
            <a:ext cx="6757" cy="58410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Vertical Section Divider" descr="Vertical Divider">
            <a:extLst>
              <a:ext uri="{FF2B5EF4-FFF2-40B4-BE49-F238E27FC236}">
                <a16:creationId xmlns:a16="http://schemas.microsoft.com/office/drawing/2014/main" id="{377B81DF-CC68-EBE5-4935-B4AEA37011D6}"/>
              </a:ext>
            </a:extLst>
          </p:cNvPr>
          <p:cNvCxnSpPr>
            <a:cxnSpLocks/>
          </p:cNvCxnSpPr>
          <p:nvPr/>
        </p:nvCxnSpPr>
        <p:spPr bwMode="auto">
          <a:xfrm flipH="1">
            <a:off x="11006956" y="3367855"/>
            <a:ext cx="1238" cy="1614441"/>
          </a:xfrm>
          <a:prstGeom prst="line">
            <a:avLst/>
          </a:prstGeom>
          <a:noFill/>
          <a:ln w="603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Introduction Textbox">
            <a:extLst>
              <a:ext uri="{FF2B5EF4-FFF2-40B4-BE49-F238E27FC236}">
                <a16:creationId xmlns:a16="http://schemas.microsoft.com/office/drawing/2014/main" id="{4542DC04-FB6A-226E-69C9-08771EE63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79406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DB06D831-94B6-8CE0-E2AF-9C92C54C6F64}"/>
              </a:ext>
            </a:extLst>
          </p:cNvPr>
          <p:cNvGrpSpPr/>
          <p:nvPr/>
        </p:nvGrpSpPr>
        <p:grpSpPr>
          <a:xfrm>
            <a:off x="191939" y="15607490"/>
            <a:ext cx="32204239" cy="9728931"/>
            <a:chOff x="191939" y="14791065"/>
            <a:chExt cx="32204239" cy="97289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D7A75E-FC6F-5236-886A-EDBED6C9E207}"/>
                </a:ext>
              </a:extLst>
            </p:cNvPr>
            <p:cNvSpPr txBox="1"/>
            <p:nvPr/>
          </p:nvSpPr>
          <p:spPr>
            <a:xfrm>
              <a:off x="8594721" y="14791065"/>
              <a:ext cx="141275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Our Agentic Pipeline:</a:t>
              </a:r>
              <a:endParaRPr lang="en-US" sz="4400" b="1">
                <a:cs typeface="Arial"/>
              </a:endParaRPr>
            </a:p>
          </p:txBody>
        </p:sp>
        <p:pic>
          <p:nvPicPr>
            <p:cNvPr id="56" name="Picture 55" descr="A diagram of a dog and scales&#10;&#10;Description automatically generated">
              <a:extLst>
                <a:ext uri="{FF2B5EF4-FFF2-40B4-BE49-F238E27FC236}">
                  <a16:creationId xmlns:a16="http://schemas.microsoft.com/office/drawing/2014/main" id="{C3EA389F-A1F0-26CA-EC4C-6DC7A64CB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6571"/>
            <a:stretch/>
          </p:blipFill>
          <p:spPr>
            <a:xfrm>
              <a:off x="8016220" y="16168210"/>
              <a:ext cx="15967764" cy="7627718"/>
            </a:xfrm>
            <a:prstGeom prst="rect">
              <a:avLst/>
            </a:prstGeom>
          </p:spPr>
        </p:pic>
        <p:sp>
          <p:nvSpPr>
            <p:cNvPr id="57" name="Results Textbox">
              <a:extLst>
                <a:ext uri="{FF2B5EF4-FFF2-40B4-BE49-F238E27FC236}">
                  <a16:creationId xmlns:a16="http://schemas.microsoft.com/office/drawing/2014/main" id="{7CD162E4-4D27-CA0B-902B-B83DA0EA86DD}"/>
                </a:ext>
              </a:extLst>
            </p:cNvPr>
            <p:cNvSpPr txBox="1"/>
            <p:nvPr/>
          </p:nvSpPr>
          <p:spPr>
            <a:xfrm>
              <a:off x="23983984" y="14959167"/>
              <a:ext cx="8127716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cs typeface="Arial"/>
                </a:rPr>
                <a:t>Scalable Business Value :</a:t>
              </a:r>
              <a:endParaRPr lang="en-US" sz="4400">
                <a:ea typeface="Arial" charset="0"/>
                <a:cs typeface="Arial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53B171-AC67-8075-34EC-0187D66E8895}"/>
                </a:ext>
              </a:extLst>
            </p:cNvPr>
            <p:cNvSpPr txBox="1"/>
            <p:nvPr/>
          </p:nvSpPr>
          <p:spPr>
            <a:xfrm>
              <a:off x="191939" y="14797834"/>
              <a:ext cx="6707817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The Manual Bottleneck :</a:t>
              </a:r>
              <a:endParaRPr lang="en-US" b="1"/>
            </a:p>
          </p:txBody>
        </p:sp>
        <p:pic>
          <p:nvPicPr>
            <p:cNvPr id="27" name="Picture Placeholder 6" descr="A cartoon of a person in a funnel full of papers&#10;&#10;Description automatically generated">
              <a:extLst>
                <a:ext uri="{FF2B5EF4-FFF2-40B4-BE49-F238E27FC236}">
                  <a16:creationId xmlns:a16="http://schemas.microsoft.com/office/drawing/2014/main" id="{82C54BF9-7ABA-D1DC-9F21-7D6FDDB7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0655" t="1418" r="14583" b="408"/>
            <a:stretch>
              <a:fillRect/>
            </a:stretch>
          </p:blipFill>
          <p:spPr>
            <a:xfrm>
              <a:off x="1163005" y="15833403"/>
              <a:ext cx="7326932" cy="8318076"/>
            </a:xfrm>
            <a:prstGeom prst="rect">
              <a:avLst/>
            </a:prstGeom>
          </p:spPr>
        </p:pic>
        <p:pic>
          <p:nvPicPr>
            <p:cNvPr id="4107" name="Picture 4106" descr="A person sitting at a computer&#10;&#10;Description automatically generated">
              <a:extLst>
                <a:ext uri="{FF2B5EF4-FFF2-40B4-BE49-F238E27FC236}">
                  <a16:creationId xmlns:a16="http://schemas.microsoft.com/office/drawing/2014/main" id="{D7953457-D37C-8913-D514-3B2C68BF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482972" y="15467522"/>
              <a:ext cx="8913206" cy="9052474"/>
            </a:xfrm>
            <a:prstGeom prst="rect">
              <a:avLst/>
            </a:prstGeom>
          </p:spPr>
        </p:pic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E6E994D7-63D7-123B-4C89-ED58F7433071}"/>
              </a:ext>
            </a:extLst>
          </p:cNvPr>
          <p:cNvGrpSpPr/>
          <p:nvPr/>
        </p:nvGrpSpPr>
        <p:grpSpPr>
          <a:xfrm>
            <a:off x="90617" y="25500446"/>
            <a:ext cx="32874067" cy="7520523"/>
            <a:chOff x="90617" y="24879963"/>
            <a:chExt cx="32874067" cy="7520523"/>
          </a:xfrm>
        </p:grpSpPr>
        <p:cxnSp>
          <p:nvCxnSpPr>
            <p:cNvPr id="138" name="Horizontal Section Divider" descr="Horizontal Divider">
              <a:extLst>
                <a:ext uri="{FF2B5EF4-FFF2-40B4-BE49-F238E27FC236}">
                  <a16:creationId xmlns:a16="http://schemas.microsoft.com/office/drawing/2014/main" id="{27EEDB20-856D-27EA-B3F6-2FC6B72AB6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617" y="24879963"/>
              <a:ext cx="32874067" cy="92823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5" name="Results Textbox">
              <a:extLst>
                <a:ext uri="{FF2B5EF4-FFF2-40B4-BE49-F238E27FC236}">
                  <a16:creationId xmlns:a16="http://schemas.microsoft.com/office/drawing/2014/main" id="{3BF3AC6A-0ECE-00FF-E119-12E5EB83F6A6}"/>
                </a:ext>
              </a:extLst>
            </p:cNvPr>
            <p:cNvSpPr txBox="1"/>
            <p:nvPr/>
          </p:nvSpPr>
          <p:spPr>
            <a:xfrm>
              <a:off x="264281" y="25181170"/>
              <a:ext cx="4747932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latin typeface="+mj-lt"/>
                  <a:ea typeface="Arial" charset="0"/>
                  <a:cs typeface="Arial"/>
                </a:rPr>
                <a:t>DASHBOARD :</a:t>
              </a:r>
              <a:endParaRPr lang="en-US" sz="4400">
                <a:latin typeface="Arial"/>
                <a:ea typeface="Arial" charset="0"/>
                <a:cs typeface="Arial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3C0317-F180-9053-A93A-F82A556F9192}"/>
                </a:ext>
              </a:extLst>
            </p:cNvPr>
            <p:cNvSpPr txBox="1"/>
            <p:nvPr/>
          </p:nvSpPr>
          <p:spPr>
            <a:xfrm>
              <a:off x="422708" y="31819231"/>
              <a:ext cx="9339214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 b="0" i="0">
                  <a:solidFill>
                    <a:srgbClr val="000000"/>
                  </a:solidFill>
                  <a:effectLst/>
                </a:rPr>
                <a:t>Smart Billing Audit &amp; Visualization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3454C-A197-C129-1DBA-3973E909277B}"/>
                </a:ext>
              </a:extLst>
            </p:cNvPr>
            <p:cNvSpPr txBox="1"/>
            <p:nvPr/>
          </p:nvSpPr>
          <p:spPr>
            <a:xfrm>
              <a:off x="21955952" y="31846488"/>
              <a:ext cx="10440226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>
                  <a:solidFill>
                    <a:srgbClr val="000000"/>
                  </a:solidFill>
                  <a:effectLst/>
                </a:rPr>
                <a:t>Instant Tariff Logic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034B23-A896-230F-A44F-77D9CC85793B}"/>
                </a:ext>
              </a:extLst>
            </p:cNvPr>
            <p:cNvSpPr txBox="1"/>
            <p:nvPr/>
          </p:nvSpPr>
          <p:spPr>
            <a:xfrm>
              <a:off x="10981509" y="31817214"/>
              <a:ext cx="990093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  <a:ea typeface="+mn-lt"/>
                  <a:cs typeface="+mn-lt"/>
                </a:rPr>
                <a:t>Universal Tariff Explorer</a:t>
              </a:r>
              <a:endParaRPr lang="en-US" sz="2800">
                <a:solidFill>
                  <a:srgbClr val="000000"/>
                </a:solidFill>
                <a:cs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EC3063-2A1A-A0E8-1E55-69EBF4761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997543" y="25978127"/>
              <a:ext cx="10082424" cy="561533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58E433-0B76-7023-D783-F258408F5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921983" y="25984424"/>
              <a:ext cx="10499547" cy="56112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4099" name="Picture 4098">
              <a:extLst>
                <a:ext uri="{FF2B5EF4-FFF2-40B4-BE49-F238E27FC236}">
                  <a16:creationId xmlns:a16="http://schemas.microsoft.com/office/drawing/2014/main" id="{1BABE768-8D7F-35C8-C1C5-5121464F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3290" y="25984657"/>
              <a:ext cx="9326692" cy="559776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4111" name="Horizontal Section Divider" descr="Horizontal Divider">
              <a:extLst>
                <a:ext uri="{FF2B5EF4-FFF2-40B4-BE49-F238E27FC236}">
                  <a16:creationId xmlns:a16="http://schemas.microsoft.com/office/drawing/2014/main" id="{5E13E458-A0DC-3FE2-8043-7728C399D9E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441603" y="25640541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5" name="Horizontal Section Divider" descr="Horizontal Divider">
              <a:extLst>
                <a:ext uri="{FF2B5EF4-FFF2-40B4-BE49-F238E27FC236}">
                  <a16:creationId xmlns:a16="http://schemas.microsoft.com/office/drawing/2014/main" id="{D4BD9ABC-5CAF-48A2-0754-1E32897B09C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88959" y="25706414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21" name="Horizontal Section Divider" descr="Horizontal Divider">
            <a:extLst>
              <a:ext uri="{FF2B5EF4-FFF2-40B4-BE49-F238E27FC236}">
                <a16:creationId xmlns:a16="http://schemas.microsoft.com/office/drawing/2014/main" id="{32162F5E-6D5C-21DF-D0DA-55676CE7F099}"/>
              </a:ext>
            </a:extLst>
          </p:cNvPr>
          <p:cNvCxnSpPr>
            <a:cxnSpLocks/>
          </p:cNvCxnSpPr>
          <p:nvPr/>
        </p:nvCxnSpPr>
        <p:spPr bwMode="auto">
          <a:xfrm>
            <a:off x="44333" y="15103892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0" name="Picture 59" descr="A white rectangular object with a shadow&#10;&#10;Description automatically generated">
            <a:extLst>
              <a:ext uri="{FF2B5EF4-FFF2-40B4-BE49-F238E27FC236}">
                <a16:creationId xmlns:a16="http://schemas.microsoft.com/office/drawing/2014/main" id="{E40EC4C0-6AB7-23FE-2A32-0349941AA446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977" r="1087"/>
          <a:stretch/>
        </p:blipFill>
        <p:spPr>
          <a:xfrm>
            <a:off x="17471676" y="34668191"/>
            <a:ext cx="14949854" cy="5088053"/>
          </a:xfrm>
          <a:prstGeom prst="rect">
            <a:avLst/>
          </a:prstGeom>
        </p:spPr>
      </p:pic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AAEFDACF-A477-2DBF-39D1-2E166E909773}"/>
              </a:ext>
            </a:extLst>
          </p:cNvPr>
          <p:cNvGrpSpPr/>
          <p:nvPr/>
        </p:nvGrpSpPr>
        <p:grpSpPr>
          <a:xfrm>
            <a:off x="172940" y="33693986"/>
            <a:ext cx="32255971" cy="5795762"/>
            <a:chOff x="172940" y="33693986"/>
            <a:chExt cx="32255971" cy="5795762"/>
          </a:xfrm>
        </p:grpSpPr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55AAEEAA-2C14-9D20-321D-960E8239AD73}"/>
                </a:ext>
              </a:extLst>
            </p:cNvPr>
            <p:cNvGrpSpPr/>
            <p:nvPr/>
          </p:nvGrpSpPr>
          <p:grpSpPr>
            <a:xfrm>
              <a:off x="172940" y="33693986"/>
              <a:ext cx="32255971" cy="1107536"/>
              <a:chOff x="172940" y="33008189"/>
              <a:chExt cx="32255971" cy="1107536"/>
            </a:xfrm>
          </p:grpSpPr>
          <p:cxnSp>
            <p:nvCxnSpPr>
              <p:cNvPr id="144" name="Horizontal Section Divider" descr="Horizontal Divider">
                <a:extLst>
                  <a:ext uri="{FF2B5EF4-FFF2-40B4-BE49-F238E27FC236}">
                    <a16:creationId xmlns:a16="http://schemas.microsoft.com/office/drawing/2014/main" id="{F64E6AFC-F77A-F1D5-8ACF-73C60E7955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940" y="33008189"/>
                <a:ext cx="32255971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Results Textbox">
                <a:extLst>
                  <a:ext uri="{FF2B5EF4-FFF2-40B4-BE49-F238E27FC236}">
                    <a16:creationId xmlns:a16="http://schemas.microsoft.com/office/drawing/2014/main" id="{B00B70F7-D936-E3F9-0D32-6C153D3F7E68}"/>
                  </a:ext>
                </a:extLst>
              </p:cNvPr>
              <p:cNvSpPr txBox="1"/>
              <p:nvPr/>
            </p:nvSpPr>
            <p:spPr>
              <a:xfrm>
                <a:off x="332708" y="33298667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Impact Summary: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7" name="Results Textbox">
                <a:extLst>
                  <a:ext uri="{FF2B5EF4-FFF2-40B4-BE49-F238E27FC236}">
                    <a16:creationId xmlns:a16="http://schemas.microsoft.com/office/drawing/2014/main" id="{311E811B-B0FC-EE31-E5DC-CEDAFF3B7257}"/>
                  </a:ext>
                </a:extLst>
              </p:cNvPr>
              <p:cNvSpPr txBox="1"/>
              <p:nvPr/>
            </p:nvSpPr>
            <p:spPr>
              <a:xfrm>
                <a:off x="17928352" y="33510238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Voice of Our Client: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FA0BDAD1-7E08-7C3F-EA09-E59CD49E1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 b="9243"/>
            <a:stretch/>
          </p:blipFill>
          <p:spPr bwMode="auto">
            <a:xfrm>
              <a:off x="172940" y="34842362"/>
              <a:ext cx="16677797" cy="4647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2339B8F-134D-866E-8723-057ED429B778}"/>
              </a:ext>
            </a:extLst>
          </p:cNvPr>
          <p:cNvSpPr txBox="1"/>
          <p:nvPr/>
        </p:nvSpPr>
        <p:spPr>
          <a:xfrm>
            <a:off x="18355950" y="35508009"/>
            <a:ext cx="13470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/>
              <a:t>Troy &amp; Banks is thrilled to have partnered with the amazing graduate students of the UB Graduate Program...!</a:t>
            </a:r>
          </a:p>
          <a:p>
            <a:r>
              <a:rPr lang="en-US" sz="3000" i="1"/>
              <a:t> This project will reduce the result time tremendously, allowing our clients to receive cost savings sooner. </a:t>
            </a:r>
          </a:p>
          <a:p>
            <a:r>
              <a:rPr lang="en-US" sz="3000" i="1"/>
              <a:t>Troy &amp; Banks considers our UB team of data scientists' part of the T&amp;B family.</a:t>
            </a:r>
          </a:p>
          <a:p>
            <a:endParaRPr lang="en-US" sz="3000"/>
          </a:p>
          <a:p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	      — </a:t>
            </a:r>
            <a:r>
              <a:rPr lang="en-US" sz="3000" b="1" i="1">
                <a:solidFill>
                  <a:srgbClr val="000000"/>
                </a:solidFill>
                <a:latin typeface="+mn-lt"/>
                <a:ea typeface="ＭＳ Ｐゴシック"/>
              </a:rPr>
              <a:t>Kevin Gibbs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, </a:t>
            </a:r>
          </a:p>
          <a:p>
            <a:r>
              <a:rPr lang="en-US" sz="3000" b="1">
                <a:solidFill>
                  <a:srgbClr val="000000"/>
                </a:solidFill>
                <a:ea typeface="ＭＳ Ｐゴシック"/>
              </a:rPr>
              <a:t>                                              </a:t>
            </a:r>
            <a:r>
              <a:rPr lang="en-US" sz="2900" b="1" i="1">
                <a:solidFill>
                  <a:srgbClr val="000000"/>
                </a:solidFill>
                <a:latin typeface="+mn-lt"/>
                <a:ea typeface="ＭＳ Ｐゴシック"/>
              </a:rPr>
              <a:t>VP of Strategic Partnerships, Troy &amp; Banks</a:t>
            </a:r>
            <a:endParaRPr lang="en-US" sz="2900" i="1"/>
          </a:p>
        </p:txBody>
      </p:sp>
    </p:spTree>
    <p:extLst>
      <p:ext uri="{BB962C8B-B14F-4D97-AF65-F5344CB8AC3E}">
        <p14:creationId xmlns:p14="http://schemas.microsoft.com/office/powerpoint/2010/main" val="64634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0276E-4107-B3C0-22B7-8D886FA7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AF2F0-0F93-CED1-400F-99D6B4A4ACE4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317146-484F-456F-8E61-1BE468CC1659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F5913316-CCF9-ADB7-2B7D-209F0C4C451B}"/>
              </a:ext>
            </a:extLst>
          </p:cNvPr>
          <p:cNvCxnSpPr>
            <a:cxnSpLocks/>
          </p:cNvCxnSpPr>
          <p:nvPr/>
        </p:nvCxnSpPr>
        <p:spPr bwMode="auto">
          <a:xfrm>
            <a:off x="8331905" y="5980159"/>
            <a:ext cx="0" cy="895769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549D3E43-7FA8-F45B-133B-2B9954D81486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  <a:cs typeface="Arial"/>
              </a:rPr>
              <a:t>Mentors: :</a:t>
            </a:r>
            <a:endParaRPr lang="en-US" sz="2400"/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Adithya Narayanan, </a:t>
            </a:r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Saverio Marrazzo</a:t>
            </a:r>
            <a:endParaRPr lang="en-US" sz="3200" b="1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D837-7A7F-7B75-046F-D42096573DC8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CF1B52-2674-D931-E847-18FDD6DA683F}"/>
              </a:ext>
            </a:extLst>
          </p:cNvPr>
          <p:cNvSpPr txBox="1"/>
          <p:nvPr/>
        </p:nvSpPr>
        <p:spPr>
          <a:xfrm>
            <a:off x="266229" y="237716"/>
            <a:ext cx="2168355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0">
                <a:solidFill>
                  <a:srgbClr val="FFFFFF"/>
                </a:solidFill>
                <a:latin typeface="+mn-lt"/>
                <a:ea typeface="Arial" charset="0"/>
              </a:rPr>
              <a:t>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D1B7592E-D4D7-EC46-4F40-F424B295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371" y="215999"/>
            <a:ext cx="8427029" cy="3121833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A0D7FC8A-A753-322B-0923-EE95CDAC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44" y="6758625"/>
            <a:ext cx="23938566" cy="8079528"/>
          </a:xfrm>
          <a:prstGeom prst="rect">
            <a:avLst/>
          </a:prstGeom>
        </p:spPr>
      </p:pic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C991BB6C-7F92-717C-1ACF-4C53B1D58B62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AD993307-28D5-09F0-F353-CC17631A74CF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06AF6-DF00-FABD-DD87-3AA611DD25FA}"/>
              </a:ext>
            </a:extLst>
          </p:cNvPr>
          <p:cNvSpPr txBox="1"/>
          <p:nvPr/>
        </p:nvSpPr>
        <p:spPr>
          <a:xfrm>
            <a:off x="11284583" y="3241677"/>
            <a:ext cx="18074103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Acknowledgements</a:t>
            </a:r>
            <a:r>
              <a:rPr lang="en-US" sz="4000" b="1">
                <a:solidFill>
                  <a:srgbClr val="FFFFFF"/>
                </a:solidFill>
                <a:cs typeface="Arial"/>
              </a:rPr>
              <a:t>:</a:t>
            </a:r>
            <a:endParaRPr lang="en-US"/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40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, Energy Auditor/Advisor ; Troy  &amp; Banks, Inc.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594B17-963F-7E0D-6482-5F3552D1C416}"/>
              </a:ext>
            </a:extLst>
          </p:cNvPr>
          <p:cNvSpPr txBox="1"/>
          <p:nvPr/>
        </p:nvSpPr>
        <p:spPr>
          <a:xfrm>
            <a:off x="198427" y="367200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Avipsa</a:t>
            </a:r>
            <a:r>
              <a:rPr lang="en-US" sz="4000">
                <a:solidFill>
                  <a:schemeClr val="bg1"/>
                </a:solidFill>
                <a:cs typeface="Arial"/>
              </a:rPr>
              <a:t>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  <a:endParaRPr lang="en-US" sz="4000">
              <a:solidFill>
                <a:schemeClr val="bg1"/>
              </a:solidFill>
              <a:cs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99159B-EDA8-2EBE-53DF-096F36D9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E99735-6049-9548-0DE8-EF8F14CF4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4544" y="40022347"/>
            <a:ext cx="1566026" cy="1566026"/>
          </a:xfrm>
          <a:prstGeom prst="rect">
            <a:avLst/>
          </a:prstGeom>
        </p:spPr>
      </p:pic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57EC842F-1CB1-D595-06B0-736C1EE1BFE8}"/>
              </a:ext>
            </a:extLst>
          </p:cNvPr>
          <p:cNvGrpSpPr/>
          <p:nvPr/>
        </p:nvGrpSpPr>
        <p:grpSpPr>
          <a:xfrm>
            <a:off x="4169808" y="40201430"/>
            <a:ext cx="23878034" cy="1160667"/>
            <a:chOff x="4179713" y="40169930"/>
            <a:chExt cx="23878034" cy="1160667"/>
          </a:xfrm>
        </p:grpSpPr>
        <p:pic>
          <p:nvPicPr>
            <p:cNvPr id="4106" name="Picture 10" descr="Streamlit logo on light background">
              <a:extLst>
                <a:ext uri="{FF2B5EF4-FFF2-40B4-BE49-F238E27FC236}">
                  <a16:creationId xmlns:a16="http://schemas.microsoft.com/office/drawing/2014/main" id="{43D80D48-B44D-71AB-E768-259C93B61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713" y="40210290"/>
              <a:ext cx="2720043" cy="75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7E795B12-6D77-FB1B-54C5-849E9F991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37" t="-4319" r="298" b="2939"/>
            <a:stretch>
              <a:fillRect/>
            </a:stretch>
          </p:blipFill>
          <p:spPr bwMode="auto">
            <a:xfrm>
              <a:off x="6985327" y="40249079"/>
              <a:ext cx="2465125" cy="81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black text with letters&#10;&#10;AI-generated content may be incorrect.">
              <a:extLst>
                <a:ext uri="{FF2B5EF4-FFF2-40B4-BE49-F238E27FC236}">
                  <a16:creationId xmlns:a16="http://schemas.microsoft.com/office/drawing/2014/main" id="{CD817379-FAC0-DA40-6ED9-D31D1900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3758" y="40305327"/>
              <a:ext cx="2286709" cy="718542"/>
            </a:xfrm>
            <a:prstGeom prst="rect">
              <a:avLst/>
            </a:prstGeom>
          </p:spPr>
        </p:pic>
        <p:pic>
          <p:nvPicPr>
            <p:cNvPr id="10" name="Picture 9" descr="A logo with an elephant head&#10;&#10;AI-generated content may be incorrect.">
              <a:extLst>
                <a:ext uri="{FF2B5EF4-FFF2-40B4-BE49-F238E27FC236}">
                  <a16:creationId xmlns:a16="http://schemas.microsoft.com/office/drawing/2014/main" id="{F76AFD0C-C95B-5694-324F-540D949F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-52" t="34970" r="4359" b="36384"/>
            <a:stretch>
              <a:fillRect/>
            </a:stretch>
          </p:blipFill>
          <p:spPr>
            <a:xfrm>
              <a:off x="12270850" y="40249079"/>
              <a:ext cx="3380855" cy="783024"/>
            </a:xfrm>
            <a:prstGeom prst="rect">
              <a:avLst/>
            </a:prstGeom>
          </p:spPr>
        </p:pic>
        <p:pic>
          <p:nvPicPr>
            <p:cNvPr id="12" name="Picture 11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B09632B4-EF95-AE5C-0630-8787EBA0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36444" y="40245355"/>
              <a:ext cx="2283960" cy="778514"/>
            </a:xfrm>
            <a:prstGeom prst="rect">
              <a:avLst/>
            </a:prstGeom>
          </p:spPr>
        </p:pic>
        <p:pic>
          <p:nvPicPr>
            <p:cNvPr id="7" name="Picture 6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02C7BBE8-AB3B-5662-E6BF-B71B2AFAE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4874" t="16221" r="-990" b="12049"/>
            <a:stretch>
              <a:fillRect/>
            </a:stretch>
          </p:blipFill>
          <p:spPr>
            <a:xfrm>
              <a:off x="18476999" y="40169930"/>
              <a:ext cx="1859881" cy="10370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264D062-120C-CF11-2FAB-4986678E9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336740" y="40236080"/>
              <a:ext cx="1094517" cy="10945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5A85E6-89AF-52E3-DB08-C0F1C33A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09628" y="40183616"/>
              <a:ext cx="978063" cy="9780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3F40DA-6C46-A793-0713-63F0FFFEE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030475" y="40278083"/>
              <a:ext cx="1027272" cy="1027272"/>
            </a:xfrm>
            <a:prstGeom prst="rect">
              <a:avLst/>
            </a:prstGeom>
          </p:spPr>
        </p:pic>
      </p:grpSp>
      <p:sp>
        <p:nvSpPr>
          <p:cNvPr id="32" name="Results Textbox">
            <a:extLst>
              <a:ext uri="{FF2B5EF4-FFF2-40B4-BE49-F238E27FC236}">
                <a16:creationId xmlns:a16="http://schemas.microsoft.com/office/drawing/2014/main" id="{3CE6A123-6F32-8C64-6207-EEACB5D3D81F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C5ADEC-12AC-5182-9174-DF7BD36508E6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7BB0285D-1818-3E68-4261-0887A5DBFB3C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9526" y="34018628"/>
            <a:ext cx="6757" cy="58410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Vertical Section Divider" descr="Vertical Divider">
            <a:extLst>
              <a:ext uri="{FF2B5EF4-FFF2-40B4-BE49-F238E27FC236}">
                <a16:creationId xmlns:a16="http://schemas.microsoft.com/office/drawing/2014/main" id="{EFF7E5BC-05A3-5D9E-3AD3-063E8D1331E0}"/>
              </a:ext>
            </a:extLst>
          </p:cNvPr>
          <p:cNvCxnSpPr>
            <a:cxnSpLocks/>
          </p:cNvCxnSpPr>
          <p:nvPr/>
        </p:nvCxnSpPr>
        <p:spPr bwMode="auto">
          <a:xfrm flipH="1">
            <a:off x="11006956" y="3367855"/>
            <a:ext cx="1238" cy="1614441"/>
          </a:xfrm>
          <a:prstGeom prst="line">
            <a:avLst/>
          </a:prstGeom>
          <a:noFill/>
          <a:ln w="603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Introduction Textbox">
            <a:extLst>
              <a:ext uri="{FF2B5EF4-FFF2-40B4-BE49-F238E27FC236}">
                <a16:creationId xmlns:a16="http://schemas.microsoft.com/office/drawing/2014/main" id="{6D13F08F-C28A-188C-2359-128E82281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79406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DB0D99D6-6EDB-2157-5F86-30DDEF96A75F}"/>
              </a:ext>
            </a:extLst>
          </p:cNvPr>
          <p:cNvGrpSpPr/>
          <p:nvPr/>
        </p:nvGrpSpPr>
        <p:grpSpPr>
          <a:xfrm>
            <a:off x="191939" y="15607490"/>
            <a:ext cx="32204239" cy="9728931"/>
            <a:chOff x="191939" y="14791065"/>
            <a:chExt cx="32204239" cy="97289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A5E6FB-ABDC-BC2D-D4ED-5A42F056624A}"/>
                </a:ext>
              </a:extLst>
            </p:cNvPr>
            <p:cNvSpPr txBox="1"/>
            <p:nvPr/>
          </p:nvSpPr>
          <p:spPr>
            <a:xfrm>
              <a:off x="8594721" y="14791065"/>
              <a:ext cx="141275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Our Agentic Pipeline:</a:t>
              </a:r>
              <a:endParaRPr lang="en-US" sz="4400" b="1">
                <a:cs typeface="Arial"/>
              </a:endParaRPr>
            </a:p>
          </p:txBody>
        </p:sp>
        <p:pic>
          <p:nvPicPr>
            <p:cNvPr id="56" name="Picture 55" descr="A diagram of a dog and scales&#10;&#10;Description automatically generated">
              <a:extLst>
                <a:ext uri="{FF2B5EF4-FFF2-40B4-BE49-F238E27FC236}">
                  <a16:creationId xmlns:a16="http://schemas.microsoft.com/office/drawing/2014/main" id="{DECC04FC-716B-0D9B-BCD7-F59E68950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6571"/>
            <a:stretch/>
          </p:blipFill>
          <p:spPr>
            <a:xfrm>
              <a:off x="8016220" y="16168210"/>
              <a:ext cx="15967764" cy="7627718"/>
            </a:xfrm>
            <a:prstGeom prst="rect">
              <a:avLst/>
            </a:prstGeom>
          </p:spPr>
        </p:pic>
        <p:sp>
          <p:nvSpPr>
            <p:cNvPr id="57" name="Results Textbox">
              <a:extLst>
                <a:ext uri="{FF2B5EF4-FFF2-40B4-BE49-F238E27FC236}">
                  <a16:creationId xmlns:a16="http://schemas.microsoft.com/office/drawing/2014/main" id="{518B87BA-E997-4397-B5F6-6443802A1662}"/>
                </a:ext>
              </a:extLst>
            </p:cNvPr>
            <p:cNvSpPr txBox="1"/>
            <p:nvPr/>
          </p:nvSpPr>
          <p:spPr>
            <a:xfrm>
              <a:off x="23983984" y="14959167"/>
              <a:ext cx="8127716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cs typeface="Arial"/>
                </a:rPr>
                <a:t>Scalable Business Value :</a:t>
              </a:r>
              <a:endParaRPr lang="en-US" sz="4400">
                <a:ea typeface="Arial" charset="0"/>
                <a:cs typeface="Arial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404A74-6307-C0F4-5739-CE4AFC3A6C8D}"/>
                </a:ext>
              </a:extLst>
            </p:cNvPr>
            <p:cNvSpPr txBox="1"/>
            <p:nvPr/>
          </p:nvSpPr>
          <p:spPr>
            <a:xfrm>
              <a:off x="191939" y="14797834"/>
              <a:ext cx="6707817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The Manual Bottleneck :</a:t>
              </a:r>
              <a:endParaRPr lang="en-US" b="1"/>
            </a:p>
          </p:txBody>
        </p:sp>
        <p:pic>
          <p:nvPicPr>
            <p:cNvPr id="27" name="Picture Placeholder 6" descr="A cartoon of a person in a funnel full of papers&#10;&#10;Description automatically generated">
              <a:extLst>
                <a:ext uri="{FF2B5EF4-FFF2-40B4-BE49-F238E27FC236}">
                  <a16:creationId xmlns:a16="http://schemas.microsoft.com/office/drawing/2014/main" id="{3F867706-7643-E2B8-0819-0ABCEE86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0655" t="1418" r="14583" b="408"/>
            <a:stretch>
              <a:fillRect/>
            </a:stretch>
          </p:blipFill>
          <p:spPr>
            <a:xfrm>
              <a:off x="1163005" y="15833403"/>
              <a:ext cx="7326932" cy="8318076"/>
            </a:xfrm>
            <a:prstGeom prst="rect">
              <a:avLst/>
            </a:prstGeom>
          </p:spPr>
        </p:pic>
        <p:pic>
          <p:nvPicPr>
            <p:cNvPr id="4107" name="Picture 4106" descr="A person sitting at a computer&#10;&#10;Description automatically generated">
              <a:extLst>
                <a:ext uri="{FF2B5EF4-FFF2-40B4-BE49-F238E27FC236}">
                  <a16:creationId xmlns:a16="http://schemas.microsoft.com/office/drawing/2014/main" id="{39C39C4A-6BBE-7196-5F70-76EB12ED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482972" y="15467522"/>
              <a:ext cx="8913206" cy="9052474"/>
            </a:xfrm>
            <a:prstGeom prst="rect">
              <a:avLst/>
            </a:prstGeom>
          </p:spPr>
        </p:pic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F8D97AF1-885E-A7C7-3C59-5A1ED3432F7E}"/>
              </a:ext>
            </a:extLst>
          </p:cNvPr>
          <p:cNvGrpSpPr/>
          <p:nvPr/>
        </p:nvGrpSpPr>
        <p:grpSpPr>
          <a:xfrm>
            <a:off x="90617" y="25500446"/>
            <a:ext cx="32874067" cy="7520523"/>
            <a:chOff x="90617" y="24879963"/>
            <a:chExt cx="32874067" cy="7520523"/>
          </a:xfrm>
        </p:grpSpPr>
        <p:cxnSp>
          <p:nvCxnSpPr>
            <p:cNvPr id="138" name="Horizontal Section Divider" descr="Horizontal Divider">
              <a:extLst>
                <a:ext uri="{FF2B5EF4-FFF2-40B4-BE49-F238E27FC236}">
                  <a16:creationId xmlns:a16="http://schemas.microsoft.com/office/drawing/2014/main" id="{3F19DF81-A5D4-2911-FD55-3BBBE506AD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617" y="24879963"/>
              <a:ext cx="32874067" cy="92823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5" name="Results Textbox">
              <a:extLst>
                <a:ext uri="{FF2B5EF4-FFF2-40B4-BE49-F238E27FC236}">
                  <a16:creationId xmlns:a16="http://schemas.microsoft.com/office/drawing/2014/main" id="{EF864794-3A97-BD3F-7D69-94CF5180DBB4}"/>
                </a:ext>
              </a:extLst>
            </p:cNvPr>
            <p:cNvSpPr txBox="1"/>
            <p:nvPr/>
          </p:nvSpPr>
          <p:spPr>
            <a:xfrm>
              <a:off x="264281" y="25181170"/>
              <a:ext cx="4747932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latin typeface="+mj-lt"/>
                  <a:ea typeface="Arial" charset="0"/>
                  <a:cs typeface="Arial"/>
                </a:rPr>
                <a:t>DASHBOARD :</a:t>
              </a:r>
              <a:endParaRPr lang="en-US" sz="4400">
                <a:latin typeface="Arial"/>
                <a:ea typeface="Arial" charset="0"/>
                <a:cs typeface="Arial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73A74-E548-35E5-859C-367D4C784F30}"/>
                </a:ext>
              </a:extLst>
            </p:cNvPr>
            <p:cNvSpPr txBox="1"/>
            <p:nvPr/>
          </p:nvSpPr>
          <p:spPr>
            <a:xfrm>
              <a:off x="422708" y="31819231"/>
              <a:ext cx="9339214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 b="0" i="0">
                  <a:solidFill>
                    <a:srgbClr val="000000"/>
                  </a:solidFill>
                  <a:effectLst/>
                </a:rPr>
                <a:t>Smart Billing Audit &amp; Visualization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F0C8-EBA1-8DD1-49E1-85706688788B}"/>
                </a:ext>
              </a:extLst>
            </p:cNvPr>
            <p:cNvSpPr txBox="1"/>
            <p:nvPr/>
          </p:nvSpPr>
          <p:spPr>
            <a:xfrm>
              <a:off x="21955952" y="31846488"/>
              <a:ext cx="10440226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>
                  <a:solidFill>
                    <a:srgbClr val="000000"/>
                  </a:solidFill>
                  <a:effectLst/>
                </a:rPr>
                <a:t>Instant Tariff Logic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62AE68-757B-1031-BDA9-61AB50B6046D}"/>
                </a:ext>
              </a:extLst>
            </p:cNvPr>
            <p:cNvSpPr txBox="1"/>
            <p:nvPr/>
          </p:nvSpPr>
          <p:spPr>
            <a:xfrm>
              <a:off x="10981509" y="31817214"/>
              <a:ext cx="990093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  <a:ea typeface="+mn-lt"/>
                  <a:cs typeface="+mn-lt"/>
                </a:rPr>
                <a:t>Universal Tariff Explorer</a:t>
              </a:r>
              <a:endParaRPr lang="en-US" sz="2800">
                <a:solidFill>
                  <a:srgbClr val="000000"/>
                </a:solidFill>
                <a:cs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4B6D42-BAFC-3FAA-091D-AB499ED18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997543" y="25978127"/>
              <a:ext cx="10082424" cy="561533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C00467-A092-877A-045E-6FFFFDA1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921983" y="25984424"/>
              <a:ext cx="10499547" cy="56112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4099" name="Picture 4098">
              <a:extLst>
                <a:ext uri="{FF2B5EF4-FFF2-40B4-BE49-F238E27FC236}">
                  <a16:creationId xmlns:a16="http://schemas.microsoft.com/office/drawing/2014/main" id="{C38DD272-108F-3807-A0AD-FFD97E54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3290" y="25984657"/>
              <a:ext cx="9326692" cy="559776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4111" name="Horizontal Section Divider" descr="Horizontal Divider">
              <a:extLst>
                <a:ext uri="{FF2B5EF4-FFF2-40B4-BE49-F238E27FC236}">
                  <a16:creationId xmlns:a16="http://schemas.microsoft.com/office/drawing/2014/main" id="{1B5F58BA-9773-37E4-044A-58A38EF199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441603" y="25640541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5" name="Horizontal Section Divider" descr="Horizontal Divider">
              <a:extLst>
                <a:ext uri="{FF2B5EF4-FFF2-40B4-BE49-F238E27FC236}">
                  <a16:creationId xmlns:a16="http://schemas.microsoft.com/office/drawing/2014/main" id="{DCD1FC86-129A-ABE3-7F42-A1063FBFC5F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88959" y="25706414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21" name="Horizontal Section Divider" descr="Horizontal Divider">
            <a:extLst>
              <a:ext uri="{FF2B5EF4-FFF2-40B4-BE49-F238E27FC236}">
                <a16:creationId xmlns:a16="http://schemas.microsoft.com/office/drawing/2014/main" id="{25CE05B5-C47A-AB2C-A099-B301CA9C3984}"/>
              </a:ext>
            </a:extLst>
          </p:cNvPr>
          <p:cNvCxnSpPr>
            <a:cxnSpLocks/>
          </p:cNvCxnSpPr>
          <p:nvPr/>
        </p:nvCxnSpPr>
        <p:spPr bwMode="auto">
          <a:xfrm>
            <a:off x="44333" y="15103892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279FE4B2-5480-6462-A849-87835631EDEF}"/>
              </a:ext>
            </a:extLst>
          </p:cNvPr>
          <p:cNvGrpSpPr/>
          <p:nvPr/>
        </p:nvGrpSpPr>
        <p:grpSpPr>
          <a:xfrm>
            <a:off x="172940" y="33693986"/>
            <a:ext cx="32255971" cy="5795762"/>
            <a:chOff x="172940" y="33693986"/>
            <a:chExt cx="32255971" cy="5795762"/>
          </a:xfrm>
        </p:grpSpPr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D64AD564-7201-6E81-3864-BBE02C0DD2BC}"/>
                </a:ext>
              </a:extLst>
            </p:cNvPr>
            <p:cNvGrpSpPr/>
            <p:nvPr/>
          </p:nvGrpSpPr>
          <p:grpSpPr>
            <a:xfrm>
              <a:off x="172940" y="33693986"/>
              <a:ext cx="32255971" cy="1107536"/>
              <a:chOff x="172940" y="33008189"/>
              <a:chExt cx="32255971" cy="1107536"/>
            </a:xfrm>
          </p:grpSpPr>
          <p:cxnSp>
            <p:nvCxnSpPr>
              <p:cNvPr id="144" name="Horizontal Section Divider" descr="Horizontal Divider">
                <a:extLst>
                  <a:ext uri="{FF2B5EF4-FFF2-40B4-BE49-F238E27FC236}">
                    <a16:creationId xmlns:a16="http://schemas.microsoft.com/office/drawing/2014/main" id="{D37C9468-5107-F4C0-A3F4-649C40BC3A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940" y="33008189"/>
                <a:ext cx="32255971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Results Textbox">
                <a:extLst>
                  <a:ext uri="{FF2B5EF4-FFF2-40B4-BE49-F238E27FC236}">
                    <a16:creationId xmlns:a16="http://schemas.microsoft.com/office/drawing/2014/main" id="{F5C0A06F-0540-34C4-76B5-9EDA83036C43}"/>
                  </a:ext>
                </a:extLst>
              </p:cNvPr>
              <p:cNvSpPr txBox="1"/>
              <p:nvPr/>
            </p:nvSpPr>
            <p:spPr>
              <a:xfrm>
                <a:off x="332708" y="33298667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Impact Summary: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7" name="Results Textbox">
                <a:extLst>
                  <a:ext uri="{FF2B5EF4-FFF2-40B4-BE49-F238E27FC236}">
                    <a16:creationId xmlns:a16="http://schemas.microsoft.com/office/drawing/2014/main" id="{9E55B50A-A032-7B6F-02B2-424311B60409}"/>
                  </a:ext>
                </a:extLst>
              </p:cNvPr>
              <p:cNvSpPr txBox="1"/>
              <p:nvPr/>
            </p:nvSpPr>
            <p:spPr>
              <a:xfrm>
                <a:off x="17928352" y="33510238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Voice of Our Client: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EBAB720-A950-29EF-5B07-F83A56406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 b="9243"/>
            <a:stretch/>
          </p:blipFill>
          <p:spPr bwMode="auto">
            <a:xfrm>
              <a:off x="172940" y="34842362"/>
              <a:ext cx="16677797" cy="4647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9DC5122-C329-B3EA-CED0-39C4E3BADB9B}"/>
              </a:ext>
            </a:extLst>
          </p:cNvPr>
          <p:cNvSpPr/>
          <p:nvPr/>
        </p:nvSpPr>
        <p:spPr>
          <a:xfrm>
            <a:off x="17973279" y="35030963"/>
            <a:ext cx="14422899" cy="45826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92446" dist="38100" dir="2700000" sx="102451" sy="102451" algn="tl" rotWithShape="0">
              <a:schemeClr val="bg1">
                <a:lumMod val="75000"/>
                <a:alpha val="6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02CE1-3370-68E7-F61D-BBB5DF57FD0D}"/>
              </a:ext>
            </a:extLst>
          </p:cNvPr>
          <p:cNvSpPr txBox="1"/>
          <p:nvPr/>
        </p:nvSpPr>
        <p:spPr>
          <a:xfrm>
            <a:off x="18355950" y="35508009"/>
            <a:ext cx="13470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/>
              <a:t>Troy &amp; Banks is thrilled to have partnered with the amazing graduate students of the UB Graduate Program...!</a:t>
            </a:r>
          </a:p>
          <a:p>
            <a:r>
              <a:rPr lang="en-US" sz="3000" i="1"/>
              <a:t> This project will reduce the result time tremendously, allowing our clients to receive cost savings sooner. </a:t>
            </a:r>
          </a:p>
          <a:p>
            <a:r>
              <a:rPr lang="en-US" sz="3000" i="1"/>
              <a:t>Troy &amp; Banks considers our UB team of data scientists' part of the T&amp;B family</a:t>
            </a:r>
            <a:r>
              <a:rPr lang="en-US" sz="3000"/>
              <a:t>.</a:t>
            </a:r>
          </a:p>
          <a:p>
            <a:endParaRPr lang="en-US" sz="3000"/>
          </a:p>
          <a:p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	      — </a:t>
            </a:r>
            <a:r>
              <a:rPr lang="en-US" sz="3000" b="1" i="1">
                <a:solidFill>
                  <a:srgbClr val="000000"/>
                </a:solidFill>
                <a:latin typeface="+mn-lt"/>
                <a:ea typeface="ＭＳ Ｐゴシック"/>
              </a:rPr>
              <a:t>Kevin Gibbs , </a:t>
            </a:r>
          </a:p>
          <a:p>
            <a:r>
              <a:rPr lang="en-US" sz="3000" b="1" i="1">
                <a:solidFill>
                  <a:srgbClr val="000000"/>
                </a:solidFill>
                <a:ea typeface="ＭＳ Ｐゴシック"/>
              </a:rPr>
              <a:t>                                             </a:t>
            </a:r>
            <a:r>
              <a:rPr lang="en-US" sz="2900" b="1" i="1">
                <a:solidFill>
                  <a:srgbClr val="000000"/>
                </a:solidFill>
                <a:latin typeface="+mn-lt"/>
                <a:ea typeface="ＭＳ Ｐゴシック"/>
              </a:rPr>
              <a:t>VP of Strategic Partnerships, Troy &amp; Banks</a:t>
            </a:r>
            <a:endParaRPr lang="en-US" sz="2900" i="1"/>
          </a:p>
        </p:txBody>
      </p:sp>
      <p:pic>
        <p:nvPicPr>
          <p:cNvPr id="47" name="Graphic 46" descr="Open quotation mark with solid fill">
            <a:extLst>
              <a:ext uri="{FF2B5EF4-FFF2-40B4-BE49-F238E27FC236}">
                <a16:creationId xmlns:a16="http://schemas.microsoft.com/office/drawing/2014/main" id="{D51B55DE-3C12-F9E5-BC23-D87C9FCBC5F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806006" y="34377791"/>
            <a:ext cx="1460241" cy="1460241"/>
          </a:xfrm>
          <a:prstGeom prst="rect">
            <a:avLst/>
          </a:prstGeom>
        </p:spPr>
      </p:pic>
      <p:pic>
        <p:nvPicPr>
          <p:cNvPr id="48" name="Graphic 47" descr="Open quotation mark with solid fill">
            <a:extLst>
              <a:ext uri="{FF2B5EF4-FFF2-40B4-BE49-F238E27FC236}">
                <a16:creationId xmlns:a16="http://schemas.microsoft.com/office/drawing/2014/main" id="{5C21E275-D11C-A749-FDDA-1DF4E9A67A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31124260" y="38781549"/>
            <a:ext cx="1460241" cy="14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55841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Research Poster Template</vt:lpstr>
      <vt:lpstr>PowerPoint Presentation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revision>1</cp:revision>
  <cp:lastPrinted>2016-09-29T19:48:31Z</cp:lastPrinted>
  <dcterms:created xsi:type="dcterms:W3CDTF">2016-09-29T18:43:16Z</dcterms:created>
  <dcterms:modified xsi:type="dcterms:W3CDTF">2025-12-02T23:37:27Z</dcterms:modified>
  <cp:category/>
</cp:coreProperties>
</file>